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34"/>
  </p:notesMasterIdLst>
  <p:handoutMasterIdLst>
    <p:handoutMasterId r:id="rId35"/>
  </p:handoutMasterIdLst>
  <p:sldIdLst>
    <p:sldId id="326" r:id="rId5"/>
    <p:sldId id="270" r:id="rId6"/>
    <p:sldId id="327" r:id="rId7"/>
    <p:sldId id="276" r:id="rId8"/>
    <p:sldId id="291" r:id="rId9"/>
    <p:sldId id="280" r:id="rId10"/>
    <p:sldId id="323" r:id="rId11"/>
    <p:sldId id="292" r:id="rId12"/>
    <p:sldId id="302" r:id="rId13"/>
    <p:sldId id="282" r:id="rId14"/>
    <p:sldId id="344" r:id="rId15"/>
    <p:sldId id="342" r:id="rId16"/>
    <p:sldId id="283" r:id="rId17"/>
    <p:sldId id="345" r:id="rId18"/>
    <p:sldId id="304" r:id="rId19"/>
    <p:sldId id="339" r:id="rId20"/>
    <p:sldId id="346" r:id="rId21"/>
    <p:sldId id="347" r:id="rId22"/>
    <p:sldId id="348" r:id="rId23"/>
    <p:sldId id="349" r:id="rId24"/>
    <p:sldId id="350" r:id="rId25"/>
    <p:sldId id="351" r:id="rId26"/>
    <p:sldId id="352" r:id="rId27"/>
    <p:sldId id="353" r:id="rId28"/>
    <p:sldId id="354" r:id="rId29"/>
    <p:sldId id="355" r:id="rId30"/>
    <p:sldId id="356" r:id="rId31"/>
    <p:sldId id="328" r:id="rId32"/>
    <p:sldId id="330" r:id="rId33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3B62"/>
    <a:srgbClr val="A7C9D8"/>
    <a:srgbClr val="AAC0CA"/>
    <a:srgbClr val="054240"/>
    <a:srgbClr val="D23D20"/>
    <a:srgbClr val="89261E"/>
    <a:srgbClr val="60842F"/>
    <a:srgbClr val="103150"/>
    <a:srgbClr val="11395F"/>
    <a:srgbClr val="0F3F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216FE12-696D-4B8B-91C1-A49E7282107B}" v="39" dt="2024-09-11T15:10:49.0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46"/>
    <p:restoredTop sz="79217" autoAdjust="0"/>
  </p:normalViewPr>
  <p:slideViewPr>
    <p:cSldViewPr snapToGrid="0" snapToObjects="1">
      <p:cViewPr varScale="1">
        <p:scale>
          <a:sx n="50" d="100"/>
          <a:sy n="50" d="100"/>
        </p:scale>
        <p:origin x="1708" y="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124" d="100"/>
          <a:sy n="124" d="100"/>
        </p:scale>
        <p:origin x="-3328" y="-112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lly, Colleen" userId="61257728-9439-4edc-bffa-c101194aaaae" providerId="ADAL" clId="{D216FE12-696D-4B8B-91C1-A49E7282107B}"/>
    <pc:docChg chg="undo redo custSel addSld delSld modSld sldOrd">
      <pc:chgData name="Kelly, Colleen" userId="61257728-9439-4edc-bffa-c101194aaaae" providerId="ADAL" clId="{D216FE12-696D-4B8B-91C1-A49E7282107B}" dt="2024-09-11T15:11:36.235" v="5318" actId="27636"/>
      <pc:docMkLst>
        <pc:docMk/>
      </pc:docMkLst>
      <pc:sldChg chg="add del">
        <pc:chgData name="Kelly, Colleen" userId="61257728-9439-4edc-bffa-c101194aaaae" providerId="ADAL" clId="{D216FE12-696D-4B8B-91C1-A49E7282107B}" dt="2024-09-11T14:13:15.012" v="961" actId="47"/>
        <pc:sldMkLst>
          <pc:docMk/>
          <pc:sldMk cId="2652150156" sldId="262"/>
        </pc:sldMkLst>
      </pc:sldChg>
      <pc:sldChg chg="modSp del mod delDesignElem">
        <pc:chgData name="Kelly, Colleen" userId="61257728-9439-4edc-bffa-c101194aaaae" providerId="ADAL" clId="{D216FE12-696D-4B8B-91C1-A49E7282107B}" dt="2024-09-11T14:43:52.302" v="3041" actId="47"/>
        <pc:sldMkLst>
          <pc:docMk/>
          <pc:sldMk cId="1990632475" sldId="263"/>
        </pc:sldMkLst>
        <pc:spChg chg="mod">
          <ac:chgData name="Kelly, Colleen" userId="61257728-9439-4edc-bffa-c101194aaaae" providerId="ADAL" clId="{D216FE12-696D-4B8B-91C1-A49E7282107B}" dt="2024-09-11T14:28:43.592" v="1840" actId="27636"/>
          <ac:spMkLst>
            <pc:docMk/>
            <pc:sldMk cId="1990632475" sldId="263"/>
            <ac:spMk id="3" creationId="{DF1F373D-5B09-4CB4-9F65-1F0325B7554F}"/>
          </ac:spMkLst>
        </pc:spChg>
      </pc:sldChg>
      <pc:sldChg chg="modSp del mod delDesignElem">
        <pc:chgData name="Kelly, Colleen" userId="61257728-9439-4edc-bffa-c101194aaaae" providerId="ADAL" clId="{D216FE12-696D-4B8B-91C1-A49E7282107B}" dt="2024-09-11T14:59:36.302" v="4438" actId="47"/>
        <pc:sldMkLst>
          <pc:docMk/>
          <pc:sldMk cId="4179113114" sldId="264"/>
        </pc:sldMkLst>
        <pc:spChg chg="mod">
          <ac:chgData name="Kelly, Colleen" userId="61257728-9439-4edc-bffa-c101194aaaae" providerId="ADAL" clId="{D216FE12-696D-4B8B-91C1-A49E7282107B}" dt="2024-09-11T14:28:43.659" v="1844" actId="27636"/>
          <ac:spMkLst>
            <pc:docMk/>
            <pc:sldMk cId="4179113114" sldId="264"/>
            <ac:spMk id="3" creationId="{5B80F2B3-94AE-49C2-9954-05EBEF4F0320}"/>
          </ac:spMkLst>
        </pc:spChg>
      </pc:sldChg>
      <pc:sldChg chg="modSp del mod delDesignElem">
        <pc:chgData name="Kelly, Colleen" userId="61257728-9439-4edc-bffa-c101194aaaae" providerId="ADAL" clId="{D216FE12-696D-4B8B-91C1-A49E7282107B}" dt="2024-09-11T14:55:13.613" v="4087" actId="47"/>
        <pc:sldMkLst>
          <pc:docMk/>
          <pc:sldMk cId="2447944697" sldId="265"/>
        </pc:sldMkLst>
        <pc:spChg chg="mod">
          <ac:chgData name="Kelly, Colleen" userId="61257728-9439-4edc-bffa-c101194aaaae" providerId="ADAL" clId="{D216FE12-696D-4B8B-91C1-A49E7282107B}" dt="2024-09-11T14:28:43.645" v="1843" actId="27636"/>
          <ac:spMkLst>
            <pc:docMk/>
            <pc:sldMk cId="2447944697" sldId="265"/>
            <ac:spMk id="3" creationId="{61066C54-792A-4DD8-B199-1A4EA7D4436B}"/>
          </ac:spMkLst>
        </pc:spChg>
      </pc:sldChg>
      <pc:sldChg chg="modSp del mod delDesignElem">
        <pc:chgData name="Kelly, Colleen" userId="61257728-9439-4edc-bffa-c101194aaaae" providerId="ADAL" clId="{D216FE12-696D-4B8B-91C1-A49E7282107B}" dt="2024-09-11T14:47:00.696" v="3367" actId="47"/>
        <pc:sldMkLst>
          <pc:docMk/>
          <pc:sldMk cId="51835311" sldId="266"/>
        </pc:sldMkLst>
        <pc:spChg chg="mod">
          <ac:chgData name="Kelly, Colleen" userId="61257728-9439-4edc-bffa-c101194aaaae" providerId="ADAL" clId="{D216FE12-696D-4B8B-91C1-A49E7282107B}" dt="2024-09-11T14:28:43.607" v="1841" actId="27636"/>
          <ac:spMkLst>
            <pc:docMk/>
            <pc:sldMk cId="51835311" sldId="266"/>
            <ac:spMk id="3" creationId="{E7493CA1-C3C7-471E-BC55-B9D0CC07AEBF}"/>
          </ac:spMkLst>
        </pc:spChg>
      </pc:sldChg>
      <pc:sldChg chg="modSp del mod delDesignElem">
        <pc:chgData name="Kelly, Colleen" userId="61257728-9439-4edc-bffa-c101194aaaae" providerId="ADAL" clId="{D216FE12-696D-4B8B-91C1-A49E7282107B}" dt="2024-09-11T14:49:33.858" v="3613" actId="47"/>
        <pc:sldMkLst>
          <pc:docMk/>
          <pc:sldMk cId="3720247062" sldId="267"/>
        </pc:sldMkLst>
        <pc:spChg chg="mod">
          <ac:chgData name="Kelly, Colleen" userId="61257728-9439-4edc-bffa-c101194aaaae" providerId="ADAL" clId="{D216FE12-696D-4B8B-91C1-A49E7282107B}" dt="2024-09-11T14:28:43.624" v="1842" actId="27636"/>
          <ac:spMkLst>
            <pc:docMk/>
            <pc:sldMk cId="3720247062" sldId="267"/>
            <ac:spMk id="3" creationId="{D080D1D0-5885-4363-A8AF-CA9FBA72B2BA}"/>
          </ac:spMkLst>
        </pc:spChg>
      </pc:sldChg>
      <pc:sldChg chg="modSp del mod delDesignElem">
        <pc:chgData name="Kelly, Colleen" userId="61257728-9439-4edc-bffa-c101194aaaae" providerId="ADAL" clId="{D216FE12-696D-4B8B-91C1-A49E7282107B}" dt="2024-09-11T14:39:01.887" v="2659" actId="47"/>
        <pc:sldMkLst>
          <pc:docMk/>
          <pc:sldMk cId="4120617992" sldId="268"/>
        </pc:sldMkLst>
        <pc:spChg chg="mod">
          <ac:chgData name="Kelly, Colleen" userId="61257728-9439-4edc-bffa-c101194aaaae" providerId="ADAL" clId="{D216FE12-696D-4B8B-91C1-A49E7282107B}" dt="2024-09-11T14:28:43.554" v="1838" actId="27636"/>
          <ac:spMkLst>
            <pc:docMk/>
            <pc:sldMk cId="4120617992" sldId="268"/>
            <ac:spMk id="3" creationId="{AE4B0A60-7FA6-4C31-BB72-58E339A1BDC4}"/>
          </ac:spMkLst>
        </pc:spChg>
      </pc:sldChg>
      <pc:sldChg chg="modSp del mod delDesignElem">
        <pc:chgData name="Kelly, Colleen" userId="61257728-9439-4edc-bffa-c101194aaaae" providerId="ADAL" clId="{D216FE12-696D-4B8B-91C1-A49E7282107B}" dt="2024-09-11T14:33:45.476" v="2201" actId="47"/>
        <pc:sldMkLst>
          <pc:docMk/>
          <pc:sldMk cId="3052262073" sldId="269"/>
        </pc:sldMkLst>
        <pc:spChg chg="mod">
          <ac:chgData name="Kelly, Colleen" userId="61257728-9439-4edc-bffa-c101194aaaae" providerId="ADAL" clId="{D216FE12-696D-4B8B-91C1-A49E7282107B}" dt="2024-09-11T14:28:43.521" v="1837" actId="27636"/>
          <ac:spMkLst>
            <pc:docMk/>
            <pc:sldMk cId="3052262073" sldId="269"/>
            <ac:spMk id="3" creationId="{2D472529-9863-4D0D-AE78-5753888638FB}"/>
          </ac:spMkLst>
        </pc:spChg>
      </pc:sldChg>
      <pc:sldChg chg="modSp del mod delDesignElem">
        <pc:chgData name="Kelly, Colleen" userId="61257728-9439-4edc-bffa-c101194aaaae" providerId="ADAL" clId="{D216FE12-696D-4B8B-91C1-A49E7282107B}" dt="2024-09-11T15:10:12.861" v="5294" actId="47"/>
        <pc:sldMkLst>
          <pc:docMk/>
          <pc:sldMk cId="2896810341" sldId="272"/>
        </pc:sldMkLst>
        <pc:spChg chg="mod">
          <ac:chgData name="Kelly, Colleen" userId="61257728-9439-4edc-bffa-c101194aaaae" providerId="ADAL" clId="{D216FE12-696D-4B8B-91C1-A49E7282107B}" dt="2024-09-11T14:28:43.727" v="1849" actId="27636"/>
          <ac:spMkLst>
            <pc:docMk/>
            <pc:sldMk cId="2896810341" sldId="272"/>
            <ac:spMk id="3" creationId="{512A7288-B33A-450A-A101-DECE5406A59A}"/>
          </ac:spMkLst>
        </pc:spChg>
      </pc:sldChg>
      <pc:sldChg chg="modSp del mod">
        <pc:chgData name="Kelly, Colleen" userId="61257728-9439-4edc-bffa-c101194aaaae" providerId="ADAL" clId="{D216FE12-696D-4B8B-91C1-A49E7282107B}" dt="2024-09-11T15:11:20.146" v="5314" actId="47"/>
        <pc:sldMkLst>
          <pc:docMk/>
          <pc:sldMk cId="756927992" sldId="273"/>
        </pc:sldMkLst>
        <pc:spChg chg="mod">
          <ac:chgData name="Kelly, Colleen" userId="61257728-9439-4edc-bffa-c101194aaaae" providerId="ADAL" clId="{D216FE12-696D-4B8B-91C1-A49E7282107B}" dt="2024-09-11T14:28:43.738" v="1851" actId="27636"/>
          <ac:spMkLst>
            <pc:docMk/>
            <pc:sldMk cId="756927992" sldId="273"/>
            <ac:spMk id="3" creationId="{971C9901-CC7C-40D0-AB97-7E5831A4DA89}"/>
          </ac:spMkLst>
        </pc:spChg>
        <pc:spChg chg="mod">
          <ac:chgData name="Kelly, Colleen" userId="61257728-9439-4edc-bffa-c101194aaaae" providerId="ADAL" clId="{D216FE12-696D-4B8B-91C1-A49E7282107B}" dt="2024-09-11T14:28:43.736" v="1850" actId="27636"/>
          <ac:spMkLst>
            <pc:docMk/>
            <pc:sldMk cId="756927992" sldId="273"/>
            <ac:spMk id="4" creationId="{AE78E7DE-79CA-6A81-3179-48DDF035C747}"/>
          </ac:spMkLst>
        </pc:spChg>
      </pc:sldChg>
      <pc:sldChg chg="modSp del mod delDesignElem">
        <pc:chgData name="Kelly, Colleen" userId="61257728-9439-4edc-bffa-c101194aaaae" providerId="ADAL" clId="{D216FE12-696D-4B8B-91C1-A49E7282107B}" dt="2024-09-11T15:04:33.582" v="4965" actId="47"/>
        <pc:sldMkLst>
          <pc:docMk/>
          <pc:sldMk cId="4197339687" sldId="274"/>
        </pc:sldMkLst>
        <pc:spChg chg="mod">
          <ac:chgData name="Kelly, Colleen" userId="61257728-9439-4edc-bffa-c101194aaaae" providerId="ADAL" clId="{D216FE12-696D-4B8B-91C1-A49E7282107B}" dt="2024-09-11T14:28:43.697" v="1846" actId="27636"/>
          <ac:spMkLst>
            <pc:docMk/>
            <pc:sldMk cId="4197339687" sldId="274"/>
            <ac:spMk id="3" creationId="{2D472529-9863-4D0D-AE78-5753888638FB}"/>
          </ac:spMkLst>
        </pc:spChg>
      </pc:sldChg>
      <pc:sldChg chg="del">
        <pc:chgData name="Kelly, Colleen" userId="61257728-9439-4edc-bffa-c101194aaaae" providerId="ADAL" clId="{D216FE12-696D-4B8B-91C1-A49E7282107B}" dt="2024-09-11T14:13:11.788" v="960" actId="47"/>
        <pc:sldMkLst>
          <pc:docMk/>
          <pc:sldMk cId="2008207116" sldId="278"/>
        </pc:sldMkLst>
      </pc:sldChg>
      <pc:sldChg chg="modSp del mod delDesignElem">
        <pc:chgData name="Kelly, Colleen" userId="61257728-9439-4edc-bffa-c101194aaaae" providerId="ADAL" clId="{D216FE12-696D-4B8B-91C1-A49E7282107B}" dt="2024-09-11T15:07:42.485" v="5190" actId="47"/>
        <pc:sldMkLst>
          <pc:docMk/>
          <pc:sldMk cId="2409329506" sldId="279"/>
        </pc:sldMkLst>
        <pc:spChg chg="mod">
          <ac:chgData name="Kelly, Colleen" userId="61257728-9439-4edc-bffa-c101194aaaae" providerId="ADAL" clId="{D216FE12-696D-4B8B-91C1-A49E7282107B}" dt="2024-09-11T14:28:43.750" v="1852" actId="27636"/>
          <ac:spMkLst>
            <pc:docMk/>
            <pc:sldMk cId="2409329506" sldId="279"/>
            <ac:spMk id="4" creationId="{9DDC8988-C982-C395-3E47-EC5B220668C6}"/>
          </ac:spMkLst>
        </pc:spChg>
      </pc:sldChg>
      <pc:sldChg chg="addSp delSp modSp mod ord">
        <pc:chgData name="Kelly, Colleen" userId="61257728-9439-4edc-bffa-c101194aaaae" providerId="ADAL" clId="{D216FE12-696D-4B8B-91C1-A49E7282107B}" dt="2024-09-11T14:13:23.403" v="963"/>
        <pc:sldMkLst>
          <pc:docMk/>
          <pc:sldMk cId="1830051161" sldId="282"/>
        </pc:sldMkLst>
        <pc:spChg chg="del">
          <ac:chgData name="Kelly, Colleen" userId="61257728-9439-4edc-bffa-c101194aaaae" providerId="ADAL" clId="{D216FE12-696D-4B8B-91C1-A49E7282107B}" dt="2024-09-11T14:12:32.087" v="956" actId="478"/>
          <ac:spMkLst>
            <pc:docMk/>
            <pc:sldMk cId="1830051161" sldId="282"/>
            <ac:spMk id="2" creationId="{AD0CBE16-992D-466C-A0FD-C4052FC8CD58}"/>
          </ac:spMkLst>
        </pc:spChg>
        <pc:spChg chg="del mod">
          <ac:chgData name="Kelly, Colleen" userId="61257728-9439-4edc-bffa-c101194aaaae" providerId="ADAL" clId="{D216FE12-696D-4B8B-91C1-A49E7282107B}" dt="2024-09-11T14:12:29.908" v="955" actId="478"/>
          <ac:spMkLst>
            <pc:docMk/>
            <pc:sldMk cId="1830051161" sldId="282"/>
            <ac:spMk id="3" creationId="{3A15F4D1-360C-48B1-B207-34F0F8EBF1F8}"/>
          </ac:spMkLst>
        </pc:spChg>
        <pc:spChg chg="add del mod">
          <ac:chgData name="Kelly, Colleen" userId="61257728-9439-4edc-bffa-c101194aaaae" providerId="ADAL" clId="{D216FE12-696D-4B8B-91C1-A49E7282107B}" dt="2024-09-11T14:12:34.914" v="957" actId="478"/>
          <ac:spMkLst>
            <pc:docMk/>
            <pc:sldMk cId="1830051161" sldId="282"/>
            <ac:spMk id="5" creationId="{308C5C9E-8311-F5CC-BDC9-3C9CC801B1BF}"/>
          </ac:spMkLst>
        </pc:spChg>
        <pc:picChg chg="add mod">
          <ac:chgData name="Kelly, Colleen" userId="61257728-9439-4edc-bffa-c101194aaaae" providerId="ADAL" clId="{D216FE12-696D-4B8B-91C1-A49E7282107B}" dt="2024-09-11T14:12:58.962" v="959" actId="14100"/>
          <ac:picMkLst>
            <pc:docMk/>
            <pc:sldMk cId="1830051161" sldId="282"/>
            <ac:picMk id="6" creationId="{8E3E4D65-5DBC-E755-DD83-C52496A382E4}"/>
          </ac:picMkLst>
        </pc:picChg>
      </pc:sldChg>
      <pc:sldChg chg="modSp mod">
        <pc:chgData name="Kelly, Colleen" userId="61257728-9439-4edc-bffa-c101194aaaae" providerId="ADAL" clId="{D216FE12-696D-4B8B-91C1-A49E7282107B}" dt="2024-09-11T14:21:50.724" v="1350" actId="1076"/>
        <pc:sldMkLst>
          <pc:docMk/>
          <pc:sldMk cId="3856206780" sldId="283"/>
        </pc:sldMkLst>
        <pc:spChg chg="mod">
          <ac:chgData name="Kelly, Colleen" userId="61257728-9439-4edc-bffa-c101194aaaae" providerId="ADAL" clId="{D216FE12-696D-4B8B-91C1-A49E7282107B}" dt="2024-09-11T14:21:50.724" v="1350" actId="1076"/>
          <ac:spMkLst>
            <pc:docMk/>
            <pc:sldMk cId="3856206780" sldId="283"/>
            <ac:spMk id="2" creationId="{AD0CBE16-992D-466C-A0FD-C4052FC8CD58}"/>
          </ac:spMkLst>
        </pc:spChg>
        <pc:spChg chg="mod">
          <ac:chgData name="Kelly, Colleen" userId="61257728-9439-4edc-bffa-c101194aaaae" providerId="ADAL" clId="{D216FE12-696D-4B8B-91C1-A49E7282107B}" dt="2024-09-11T14:19:45.233" v="1069" actId="20577"/>
          <ac:spMkLst>
            <pc:docMk/>
            <pc:sldMk cId="3856206780" sldId="283"/>
            <ac:spMk id="3" creationId="{3A15F4D1-360C-48B1-B207-34F0F8EBF1F8}"/>
          </ac:spMkLst>
        </pc:spChg>
      </pc:sldChg>
      <pc:sldChg chg="modSp mod">
        <pc:chgData name="Kelly, Colleen" userId="61257728-9439-4edc-bffa-c101194aaaae" providerId="ADAL" clId="{D216FE12-696D-4B8B-91C1-A49E7282107B}" dt="2024-09-11T14:02:21.010" v="268" actId="27636"/>
        <pc:sldMkLst>
          <pc:docMk/>
          <pc:sldMk cId="3829225104" sldId="291"/>
        </pc:sldMkLst>
        <pc:spChg chg="mod">
          <ac:chgData name="Kelly, Colleen" userId="61257728-9439-4edc-bffa-c101194aaaae" providerId="ADAL" clId="{D216FE12-696D-4B8B-91C1-A49E7282107B}" dt="2024-09-11T14:02:21.010" v="268" actId="27636"/>
          <ac:spMkLst>
            <pc:docMk/>
            <pc:sldMk cId="3829225104" sldId="291"/>
            <ac:spMk id="2" creationId="{AD0CBE16-992D-466C-A0FD-C4052FC8CD58}"/>
          </ac:spMkLst>
        </pc:spChg>
      </pc:sldChg>
      <pc:sldChg chg="addSp delSp modSp mod">
        <pc:chgData name="Kelly, Colleen" userId="61257728-9439-4edc-bffa-c101194aaaae" providerId="ADAL" clId="{D216FE12-696D-4B8B-91C1-A49E7282107B}" dt="2024-09-11T14:10:04.783" v="889" actId="20577"/>
        <pc:sldMkLst>
          <pc:docMk/>
          <pc:sldMk cId="119628327" sldId="292"/>
        </pc:sldMkLst>
        <pc:spChg chg="del mod">
          <ac:chgData name="Kelly, Colleen" userId="61257728-9439-4edc-bffa-c101194aaaae" providerId="ADAL" clId="{D216FE12-696D-4B8B-91C1-A49E7282107B}" dt="2024-09-11T14:05:46.428" v="392" actId="478"/>
          <ac:spMkLst>
            <pc:docMk/>
            <pc:sldMk cId="119628327" sldId="292"/>
            <ac:spMk id="2" creationId="{AD0CBE16-992D-466C-A0FD-C4052FC8CD58}"/>
          </ac:spMkLst>
        </pc:spChg>
        <pc:spChg chg="add mod">
          <ac:chgData name="Kelly, Colleen" userId="61257728-9439-4edc-bffa-c101194aaaae" providerId="ADAL" clId="{D216FE12-696D-4B8B-91C1-A49E7282107B}" dt="2024-09-11T14:10:04.783" v="889" actId="20577"/>
          <ac:spMkLst>
            <pc:docMk/>
            <pc:sldMk cId="119628327" sldId="292"/>
            <ac:spMk id="5" creationId="{E0EE3B77-3994-C846-9BE0-BB6CBFDE9572}"/>
          </ac:spMkLst>
        </pc:spChg>
      </pc:sldChg>
      <pc:sldChg chg="modSp mod">
        <pc:chgData name="Kelly, Colleen" userId="61257728-9439-4edc-bffa-c101194aaaae" providerId="ADAL" clId="{D216FE12-696D-4B8B-91C1-A49E7282107B}" dt="2024-09-11T14:10:46.618" v="949" actId="20577"/>
        <pc:sldMkLst>
          <pc:docMk/>
          <pc:sldMk cId="1293595571" sldId="302"/>
        </pc:sldMkLst>
        <pc:spChg chg="mod">
          <ac:chgData name="Kelly, Colleen" userId="61257728-9439-4edc-bffa-c101194aaaae" providerId="ADAL" clId="{D216FE12-696D-4B8B-91C1-A49E7282107B}" dt="2024-09-11T14:10:46.618" v="949" actId="20577"/>
          <ac:spMkLst>
            <pc:docMk/>
            <pc:sldMk cId="1293595571" sldId="302"/>
            <ac:spMk id="2" creationId="{AD0CBE16-992D-466C-A0FD-C4052FC8CD58}"/>
          </ac:spMkLst>
        </pc:spChg>
      </pc:sldChg>
      <pc:sldChg chg="modSp mod">
        <pc:chgData name="Kelly, Colleen" userId="61257728-9439-4edc-bffa-c101194aaaae" providerId="ADAL" clId="{D216FE12-696D-4B8B-91C1-A49E7282107B}" dt="2024-09-11T14:29:02.543" v="1864" actId="27636"/>
        <pc:sldMkLst>
          <pc:docMk/>
          <pc:sldMk cId="3729764446" sldId="304"/>
        </pc:sldMkLst>
        <pc:spChg chg="mod">
          <ac:chgData name="Kelly, Colleen" userId="61257728-9439-4edc-bffa-c101194aaaae" providerId="ADAL" clId="{D216FE12-696D-4B8B-91C1-A49E7282107B}" dt="2024-09-11T14:24:41.202" v="1548" actId="14100"/>
          <ac:spMkLst>
            <pc:docMk/>
            <pc:sldMk cId="3729764446" sldId="304"/>
            <ac:spMk id="2" creationId="{AD0CBE16-992D-466C-A0FD-C4052FC8CD58}"/>
          </ac:spMkLst>
        </pc:spChg>
        <pc:spChg chg="mod">
          <ac:chgData name="Kelly, Colleen" userId="61257728-9439-4edc-bffa-c101194aaaae" providerId="ADAL" clId="{D216FE12-696D-4B8B-91C1-A49E7282107B}" dt="2024-09-11T14:29:02.543" v="1864" actId="27636"/>
          <ac:spMkLst>
            <pc:docMk/>
            <pc:sldMk cId="3729764446" sldId="304"/>
            <ac:spMk id="3" creationId="{3A15F4D1-360C-48B1-B207-34F0F8EBF1F8}"/>
          </ac:spMkLst>
        </pc:spChg>
      </pc:sldChg>
      <pc:sldChg chg="del">
        <pc:chgData name="Kelly, Colleen" userId="61257728-9439-4edc-bffa-c101194aaaae" providerId="ADAL" clId="{D216FE12-696D-4B8B-91C1-A49E7282107B}" dt="2024-09-11T15:07:35.068" v="5189" actId="47"/>
        <pc:sldMkLst>
          <pc:docMk/>
          <pc:sldMk cId="202982871" sldId="306"/>
        </pc:sldMkLst>
      </pc:sldChg>
      <pc:sldChg chg="del">
        <pc:chgData name="Kelly, Colleen" userId="61257728-9439-4edc-bffa-c101194aaaae" providerId="ADAL" clId="{D216FE12-696D-4B8B-91C1-A49E7282107B}" dt="2024-09-11T15:07:35.068" v="5189" actId="47"/>
        <pc:sldMkLst>
          <pc:docMk/>
          <pc:sldMk cId="2127170053" sldId="307"/>
        </pc:sldMkLst>
      </pc:sldChg>
      <pc:sldChg chg="del">
        <pc:chgData name="Kelly, Colleen" userId="61257728-9439-4edc-bffa-c101194aaaae" providerId="ADAL" clId="{D216FE12-696D-4B8B-91C1-A49E7282107B}" dt="2024-09-11T15:07:35.068" v="5189" actId="47"/>
        <pc:sldMkLst>
          <pc:docMk/>
          <pc:sldMk cId="3795806838" sldId="309"/>
        </pc:sldMkLst>
      </pc:sldChg>
      <pc:sldChg chg="del">
        <pc:chgData name="Kelly, Colleen" userId="61257728-9439-4edc-bffa-c101194aaaae" providerId="ADAL" clId="{D216FE12-696D-4B8B-91C1-A49E7282107B}" dt="2024-09-11T15:07:35.068" v="5189" actId="47"/>
        <pc:sldMkLst>
          <pc:docMk/>
          <pc:sldMk cId="3773552097" sldId="310"/>
        </pc:sldMkLst>
      </pc:sldChg>
      <pc:sldChg chg="del">
        <pc:chgData name="Kelly, Colleen" userId="61257728-9439-4edc-bffa-c101194aaaae" providerId="ADAL" clId="{D216FE12-696D-4B8B-91C1-A49E7282107B}" dt="2024-09-11T15:07:35.068" v="5189" actId="47"/>
        <pc:sldMkLst>
          <pc:docMk/>
          <pc:sldMk cId="3710666197" sldId="311"/>
        </pc:sldMkLst>
      </pc:sldChg>
      <pc:sldChg chg="del">
        <pc:chgData name="Kelly, Colleen" userId="61257728-9439-4edc-bffa-c101194aaaae" providerId="ADAL" clId="{D216FE12-696D-4B8B-91C1-A49E7282107B}" dt="2024-09-11T15:07:35.068" v="5189" actId="47"/>
        <pc:sldMkLst>
          <pc:docMk/>
          <pc:sldMk cId="1827511409" sldId="312"/>
        </pc:sldMkLst>
      </pc:sldChg>
      <pc:sldChg chg="del">
        <pc:chgData name="Kelly, Colleen" userId="61257728-9439-4edc-bffa-c101194aaaae" providerId="ADAL" clId="{D216FE12-696D-4B8B-91C1-A49E7282107B}" dt="2024-09-11T15:07:35.068" v="5189" actId="47"/>
        <pc:sldMkLst>
          <pc:docMk/>
          <pc:sldMk cId="895822716" sldId="313"/>
        </pc:sldMkLst>
      </pc:sldChg>
      <pc:sldChg chg="del">
        <pc:chgData name="Kelly, Colleen" userId="61257728-9439-4edc-bffa-c101194aaaae" providerId="ADAL" clId="{D216FE12-696D-4B8B-91C1-A49E7282107B}" dt="2024-09-11T15:07:35.068" v="5189" actId="47"/>
        <pc:sldMkLst>
          <pc:docMk/>
          <pc:sldMk cId="568330370" sldId="314"/>
        </pc:sldMkLst>
      </pc:sldChg>
      <pc:sldChg chg="del">
        <pc:chgData name="Kelly, Colleen" userId="61257728-9439-4edc-bffa-c101194aaaae" providerId="ADAL" clId="{D216FE12-696D-4B8B-91C1-A49E7282107B}" dt="2024-09-11T15:07:35.068" v="5189" actId="47"/>
        <pc:sldMkLst>
          <pc:docMk/>
          <pc:sldMk cId="1156455276" sldId="315"/>
        </pc:sldMkLst>
      </pc:sldChg>
      <pc:sldChg chg="del">
        <pc:chgData name="Kelly, Colleen" userId="61257728-9439-4edc-bffa-c101194aaaae" providerId="ADAL" clId="{D216FE12-696D-4B8B-91C1-A49E7282107B}" dt="2024-09-11T15:07:35.068" v="5189" actId="47"/>
        <pc:sldMkLst>
          <pc:docMk/>
          <pc:sldMk cId="201890521" sldId="316"/>
        </pc:sldMkLst>
      </pc:sldChg>
      <pc:sldChg chg="del">
        <pc:chgData name="Kelly, Colleen" userId="61257728-9439-4edc-bffa-c101194aaaae" providerId="ADAL" clId="{D216FE12-696D-4B8B-91C1-A49E7282107B}" dt="2024-09-11T15:07:35.068" v="5189" actId="47"/>
        <pc:sldMkLst>
          <pc:docMk/>
          <pc:sldMk cId="2538692509" sldId="317"/>
        </pc:sldMkLst>
      </pc:sldChg>
      <pc:sldChg chg="del">
        <pc:chgData name="Kelly, Colleen" userId="61257728-9439-4edc-bffa-c101194aaaae" providerId="ADAL" clId="{D216FE12-696D-4B8B-91C1-A49E7282107B}" dt="2024-09-11T15:07:35.068" v="5189" actId="47"/>
        <pc:sldMkLst>
          <pc:docMk/>
          <pc:sldMk cId="3292498942" sldId="318"/>
        </pc:sldMkLst>
      </pc:sldChg>
      <pc:sldChg chg="del">
        <pc:chgData name="Kelly, Colleen" userId="61257728-9439-4edc-bffa-c101194aaaae" providerId="ADAL" clId="{D216FE12-696D-4B8B-91C1-A49E7282107B}" dt="2024-09-11T15:07:35.068" v="5189" actId="47"/>
        <pc:sldMkLst>
          <pc:docMk/>
          <pc:sldMk cId="4234564765" sldId="319"/>
        </pc:sldMkLst>
      </pc:sldChg>
      <pc:sldChg chg="del">
        <pc:chgData name="Kelly, Colleen" userId="61257728-9439-4edc-bffa-c101194aaaae" providerId="ADAL" clId="{D216FE12-696D-4B8B-91C1-A49E7282107B}" dt="2024-09-11T15:07:35.068" v="5189" actId="47"/>
        <pc:sldMkLst>
          <pc:docMk/>
          <pc:sldMk cId="44085226" sldId="321"/>
        </pc:sldMkLst>
      </pc:sldChg>
      <pc:sldChg chg="del">
        <pc:chgData name="Kelly, Colleen" userId="61257728-9439-4edc-bffa-c101194aaaae" providerId="ADAL" clId="{D216FE12-696D-4B8B-91C1-A49E7282107B}" dt="2024-09-11T15:07:35.068" v="5189" actId="47"/>
        <pc:sldMkLst>
          <pc:docMk/>
          <pc:sldMk cId="3160591755" sldId="324"/>
        </pc:sldMkLst>
      </pc:sldChg>
      <pc:sldChg chg="del">
        <pc:chgData name="Kelly, Colleen" userId="61257728-9439-4edc-bffa-c101194aaaae" providerId="ADAL" clId="{D216FE12-696D-4B8B-91C1-A49E7282107B}" dt="2024-09-11T15:07:35.068" v="5189" actId="47"/>
        <pc:sldMkLst>
          <pc:docMk/>
          <pc:sldMk cId="1641269748" sldId="325"/>
        </pc:sldMkLst>
      </pc:sldChg>
      <pc:sldChg chg="modSp mod">
        <pc:chgData name="Kelly, Colleen" userId="61257728-9439-4edc-bffa-c101194aaaae" providerId="ADAL" clId="{D216FE12-696D-4B8B-91C1-A49E7282107B}" dt="2024-09-11T13:59:05.180" v="47" actId="27636"/>
        <pc:sldMkLst>
          <pc:docMk/>
          <pc:sldMk cId="3838178403" sldId="326"/>
        </pc:sldMkLst>
        <pc:spChg chg="mod">
          <ac:chgData name="Kelly, Colleen" userId="61257728-9439-4edc-bffa-c101194aaaae" providerId="ADAL" clId="{D216FE12-696D-4B8B-91C1-A49E7282107B}" dt="2024-09-11T13:59:05.180" v="47" actId="27636"/>
          <ac:spMkLst>
            <pc:docMk/>
            <pc:sldMk cId="3838178403" sldId="326"/>
            <ac:spMk id="2" creationId="{3A5EBA93-BD28-6907-015A-09F82A26939D}"/>
          </ac:spMkLst>
        </pc:spChg>
      </pc:sldChg>
      <pc:sldChg chg="modSp mod">
        <pc:chgData name="Kelly, Colleen" userId="61257728-9439-4edc-bffa-c101194aaaae" providerId="ADAL" clId="{D216FE12-696D-4B8B-91C1-A49E7282107B}" dt="2024-09-11T14:00:16.924" v="121" actId="20577"/>
        <pc:sldMkLst>
          <pc:docMk/>
          <pc:sldMk cId="4148633162" sldId="327"/>
        </pc:sldMkLst>
        <pc:spChg chg="mod">
          <ac:chgData name="Kelly, Colleen" userId="61257728-9439-4edc-bffa-c101194aaaae" providerId="ADAL" clId="{D216FE12-696D-4B8B-91C1-A49E7282107B}" dt="2024-09-11T14:00:16.924" v="121" actId="20577"/>
          <ac:spMkLst>
            <pc:docMk/>
            <pc:sldMk cId="4148633162" sldId="327"/>
            <ac:spMk id="2" creationId="{3028D7DF-56AC-9FD5-1826-E84E5B8199AD}"/>
          </ac:spMkLst>
        </pc:spChg>
      </pc:sldChg>
      <pc:sldChg chg="modSp mod">
        <pc:chgData name="Kelly, Colleen" userId="61257728-9439-4edc-bffa-c101194aaaae" providerId="ADAL" clId="{D216FE12-696D-4B8B-91C1-A49E7282107B}" dt="2024-09-11T15:08:07.887" v="5251" actId="20577"/>
        <pc:sldMkLst>
          <pc:docMk/>
          <pc:sldMk cId="866160712" sldId="328"/>
        </pc:sldMkLst>
        <pc:spChg chg="mod">
          <ac:chgData name="Kelly, Colleen" userId="61257728-9439-4edc-bffa-c101194aaaae" providerId="ADAL" clId="{D216FE12-696D-4B8B-91C1-A49E7282107B}" dt="2024-09-11T15:08:07.887" v="5251" actId="20577"/>
          <ac:spMkLst>
            <pc:docMk/>
            <pc:sldMk cId="866160712" sldId="328"/>
            <ac:spMk id="2" creationId="{AD0CBE16-992D-466C-A0FD-C4052FC8CD58}"/>
          </ac:spMkLst>
        </pc:spChg>
      </pc:sldChg>
      <pc:sldChg chg="del">
        <pc:chgData name="Kelly, Colleen" userId="61257728-9439-4edc-bffa-c101194aaaae" providerId="ADAL" clId="{D216FE12-696D-4B8B-91C1-A49E7282107B}" dt="2024-09-11T15:07:35.068" v="5189" actId="47"/>
        <pc:sldMkLst>
          <pc:docMk/>
          <pc:sldMk cId="18932139" sldId="329"/>
        </pc:sldMkLst>
      </pc:sldChg>
      <pc:sldChg chg="modSp del mod delDesignElem">
        <pc:chgData name="Kelly, Colleen" userId="61257728-9439-4edc-bffa-c101194aaaae" providerId="ADAL" clId="{D216FE12-696D-4B8B-91C1-A49E7282107B}" dt="2024-09-11T14:43:43.860" v="3040" actId="47"/>
        <pc:sldMkLst>
          <pc:docMk/>
          <pc:sldMk cId="2670365780" sldId="336"/>
        </pc:sldMkLst>
        <pc:spChg chg="mod">
          <ac:chgData name="Kelly, Colleen" userId="61257728-9439-4edc-bffa-c101194aaaae" providerId="ADAL" clId="{D216FE12-696D-4B8B-91C1-A49E7282107B}" dt="2024-09-11T14:28:43.571" v="1839" actId="27636"/>
          <ac:spMkLst>
            <pc:docMk/>
            <pc:sldMk cId="2670365780" sldId="336"/>
            <ac:spMk id="3" creationId="{DF1F373D-5B09-4CB4-9F65-1F0325B7554F}"/>
          </ac:spMkLst>
        </pc:spChg>
      </pc:sldChg>
      <pc:sldChg chg="modSp del mod delDesignElem">
        <pc:chgData name="Kelly, Colleen" userId="61257728-9439-4edc-bffa-c101194aaaae" providerId="ADAL" clId="{D216FE12-696D-4B8B-91C1-A49E7282107B}" dt="2024-09-11T15:02:08.448" v="4631" actId="47"/>
        <pc:sldMkLst>
          <pc:docMk/>
          <pc:sldMk cId="2370170414" sldId="337"/>
        </pc:sldMkLst>
        <pc:spChg chg="mod">
          <ac:chgData name="Kelly, Colleen" userId="61257728-9439-4edc-bffa-c101194aaaae" providerId="ADAL" clId="{D216FE12-696D-4B8B-91C1-A49E7282107B}" dt="2024-09-11T14:28:43.674" v="1845" actId="27636"/>
          <ac:spMkLst>
            <pc:docMk/>
            <pc:sldMk cId="2370170414" sldId="337"/>
            <ac:spMk id="3" creationId="{DF1F373D-5B09-4CB4-9F65-1F0325B7554F}"/>
          </ac:spMkLst>
        </pc:spChg>
      </pc:sldChg>
      <pc:sldChg chg="delSp modSp mod">
        <pc:chgData name="Kelly, Colleen" userId="61257728-9439-4edc-bffa-c101194aaaae" providerId="ADAL" clId="{D216FE12-696D-4B8B-91C1-A49E7282107B}" dt="2024-09-11T14:33:29.557" v="2200" actId="403"/>
        <pc:sldMkLst>
          <pc:docMk/>
          <pc:sldMk cId="193159774" sldId="339"/>
        </pc:sldMkLst>
        <pc:spChg chg="mod">
          <ac:chgData name="Kelly, Colleen" userId="61257728-9439-4edc-bffa-c101194aaaae" providerId="ADAL" clId="{D216FE12-696D-4B8B-91C1-A49E7282107B}" dt="2024-09-11T14:30:24.393" v="1881" actId="20577"/>
          <ac:spMkLst>
            <pc:docMk/>
            <pc:sldMk cId="193159774" sldId="339"/>
            <ac:spMk id="2" creationId="{BA96FCD6-EFBD-7396-826D-0A8DC431B1E2}"/>
          </ac:spMkLst>
        </pc:spChg>
        <pc:spChg chg="mod">
          <ac:chgData name="Kelly, Colleen" userId="61257728-9439-4edc-bffa-c101194aaaae" providerId="ADAL" clId="{D216FE12-696D-4B8B-91C1-A49E7282107B}" dt="2024-09-11T14:33:29.557" v="2200" actId="403"/>
          <ac:spMkLst>
            <pc:docMk/>
            <pc:sldMk cId="193159774" sldId="339"/>
            <ac:spMk id="3" creationId="{D26E6ABC-7C58-3E67-2FC6-B0EF5C22A393}"/>
          </ac:spMkLst>
        </pc:spChg>
        <pc:spChg chg="del mod">
          <ac:chgData name="Kelly, Colleen" userId="61257728-9439-4edc-bffa-c101194aaaae" providerId="ADAL" clId="{D216FE12-696D-4B8B-91C1-A49E7282107B}" dt="2024-09-11T14:31:56.863" v="2053" actId="478"/>
          <ac:spMkLst>
            <pc:docMk/>
            <pc:sldMk cId="193159774" sldId="339"/>
            <ac:spMk id="4" creationId="{2FE3783C-4192-F6CC-4671-6AA38FA41EE6}"/>
          </ac:spMkLst>
        </pc:spChg>
      </pc:sldChg>
      <pc:sldChg chg="modSp del mod delDesignElem">
        <pc:chgData name="Kelly, Colleen" userId="61257728-9439-4edc-bffa-c101194aaaae" providerId="ADAL" clId="{D216FE12-696D-4B8B-91C1-A49E7282107B}" dt="2024-09-11T15:07:09.822" v="5188" actId="47"/>
        <pc:sldMkLst>
          <pc:docMk/>
          <pc:sldMk cId="3392490352" sldId="340"/>
        </pc:sldMkLst>
        <pc:spChg chg="mod">
          <ac:chgData name="Kelly, Colleen" userId="61257728-9439-4edc-bffa-c101194aaaae" providerId="ADAL" clId="{D216FE12-696D-4B8B-91C1-A49E7282107B}" dt="2024-09-11T14:28:43.716" v="1848" actId="27636"/>
          <ac:spMkLst>
            <pc:docMk/>
            <pc:sldMk cId="3392490352" sldId="340"/>
            <ac:spMk id="2" creationId="{9B1A15F4-6F76-49CF-A864-30C9F7EF33FC}"/>
          </ac:spMkLst>
        </pc:spChg>
        <pc:spChg chg="mod">
          <ac:chgData name="Kelly, Colleen" userId="61257728-9439-4edc-bffa-c101194aaaae" providerId="ADAL" clId="{D216FE12-696D-4B8B-91C1-A49E7282107B}" dt="2024-09-11T14:28:43.715" v="1847" actId="27636"/>
          <ac:spMkLst>
            <pc:docMk/>
            <pc:sldMk cId="3392490352" sldId="340"/>
            <ac:spMk id="3" creationId="{512A7288-B33A-450A-A101-DECE5406A59A}"/>
          </ac:spMkLst>
        </pc:spChg>
      </pc:sldChg>
      <pc:sldChg chg="addSp modSp add mod ord">
        <pc:chgData name="Kelly, Colleen" userId="61257728-9439-4edc-bffa-c101194aaaae" providerId="ADAL" clId="{D216FE12-696D-4B8B-91C1-A49E7282107B}" dt="2024-09-11T14:16:56.115" v="1002" actId="1076"/>
        <pc:sldMkLst>
          <pc:docMk/>
          <pc:sldMk cId="1824558291" sldId="342"/>
        </pc:sldMkLst>
        <pc:spChg chg="mod">
          <ac:chgData name="Kelly, Colleen" userId="61257728-9439-4edc-bffa-c101194aaaae" providerId="ADAL" clId="{D216FE12-696D-4B8B-91C1-A49E7282107B}" dt="2024-09-11T14:12:06.544" v="951" actId="27636"/>
          <ac:spMkLst>
            <pc:docMk/>
            <pc:sldMk cId="1824558291" sldId="342"/>
            <ac:spMk id="2" creationId="{E7342494-B57D-2159-5C0E-9F3B0D4BA5D2}"/>
          </ac:spMkLst>
        </pc:spChg>
        <pc:picChg chg="add mod">
          <ac:chgData name="Kelly, Colleen" userId="61257728-9439-4edc-bffa-c101194aaaae" providerId="ADAL" clId="{D216FE12-696D-4B8B-91C1-A49E7282107B}" dt="2024-09-11T14:13:50.619" v="965" actId="1076"/>
          <ac:picMkLst>
            <pc:docMk/>
            <pc:sldMk cId="1824558291" sldId="342"/>
            <ac:picMk id="3" creationId="{2BF9F23C-14E8-C71B-F434-334646F98043}"/>
          </ac:picMkLst>
        </pc:picChg>
        <pc:picChg chg="add mod">
          <ac:chgData name="Kelly, Colleen" userId="61257728-9439-4edc-bffa-c101194aaaae" providerId="ADAL" clId="{D216FE12-696D-4B8B-91C1-A49E7282107B}" dt="2024-09-11T14:14:19.691" v="966"/>
          <ac:picMkLst>
            <pc:docMk/>
            <pc:sldMk cId="1824558291" sldId="342"/>
            <ac:picMk id="4" creationId="{96F33302-2867-20DC-DEFD-4E6B96783799}"/>
          </ac:picMkLst>
        </pc:picChg>
        <pc:picChg chg="add mod">
          <ac:chgData name="Kelly, Colleen" userId="61257728-9439-4edc-bffa-c101194aaaae" providerId="ADAL" clId="{D216FE12-696D-4B8B-91C1-A49E7282107B}" dt="2024-09-11T14:15:02.593" v="982"/>
          <ac:picMkLst>
            <pc:docMk/>
            <pc:sldMk cId="1824558291" sldId="342"/>
            <ac:picMk id="6" creationId="{28F47C20-C356-644B-9F3B-99C39B0B66AE}"/>
          </ac:picMkLst>
        </pc:picChg>
        <pc:picChg chg="add mod">
          <ac:chgData name="Kelly, Colleen" userId="61257728-9439-4edc-bffa-c101194aaaae" providerId="ADAL" clId="{D216FE12-696D-4B8B-91C1-A49E7282107B}" dt="2024-09-11T14:16:56.115" v="1002" actId="1076"/>
          <ac:picMkLst>
            <pc:docMk/>
            <pc:sldMk cId="1824558291" sldId="342"/>
            <ac:picMk id="7" creationId="{FF51D85D-EDF9-D818-E779-7642D2097FF8}"/>
          </ac:picMkLst>
        </pc:picChg>
      </pc:sldChg>
      <pc:sldChg chg="modSp add del mod">
        <pc:chgData name="Kelly, Colleen" userId="61257728-9439-4edc-bffa-c101194aaaae" providerId="ADAL" clId="{D216FE12-696D-4B8B-91C1-A49E7282107B}" dt="2024-09-11T14:18:33.463" v="1003" actId="47"/>
        <pc:sldMkLst>
          <pc:docMk/>
          <pc:sldMk cId="2740764817" sldId="343"/>
        </pc:sldMkLst>
        <pc:spChg chg="mod">
          <ac:chgData name="Kelly, Colleen" userId="61257728-9439-4edc-bffa-c101194aaaae" providerId="ADAL" clId="{D216FE12-696D-4B8B-91C1-A49E7282107B}" dt="2024-09-11T14:12:06.560" v="953" actId="27636"/>
          <ac:spMkLst>
            <pc:docMk/>
            <pc:sldMk cId="2740764817" sldId="343"/>
            <ac:spMk id="2" creationId="{E7342494-B57D-2159-5C0E-9F3B0D4BA5D2}"/>
          </ac:spMkLst>
        </pc:spChg>
      </pc:sldChg>
      <pc:sldChg chg="addSp modSp add mod">
        <pc:chgData name="Kelly, Colleen" userId="61257728-9439-4edc-bffa-c101194aaaae" providerId="ADAL" clId="{D216FE12-696D-4B8B-91C1-A49E7282107B}" dt="2024-09-11T14:16:31.708" v="1001" actId="20577"/>
        <pc:sldMkLst>
          <pc:docMk/>
          <pc:sldMk cId="2773407587" sldId="344"/>
        </pc:sldMkLst>
        <pc:spChg chg="mod">
          <ac:chgData name="Kelly, Colleen" userId="61257728-9439-4edc-bffa-c101194aaaae" providerId="ADAL" clId="{D216FE12-696D-4B8B-91C1-A49E7282107B}" dt="2024-09-11T14:16:31.708" v="1001" actId="20577"/>
          <ac:spMkLst>
            <pc:docMk/>
            <pc:sldMk cId="2773407587" sldId="344"/>
            <ac:spMk id="2" creationId="{C669CB55-5745-8237-907B-BABF90BD9823}"/>
          </ac:spMkLst>
        </pc:spChg>
        <pc:picChg chg="add mod">
          <ac:chgData name="Kelly, Colleen" userId="61257728-9439-4edc-bffa-c101194aaaae" providerId="ADAL" clId="{D216FE12-696D-4B8B-91C1-A49E7282107B}" dt="2024-09-11T14:16:26.636" v="988" actId="1076"/>
          <ac:picMkLst>
            <pc:docMk/>
            <pc:sldMk cId="2773407587" sldId="344"/>
            <ac:picMk id="3" creationId="{BC5DAF9A-94DE-B4A0-3FD2-2C3B543F8880}"/>
          </ac:picMkLst>
        </pc:picChg>
      </pc:sldChg>
      <pc:sldChg chg="modSp mod">
        <pc:chgData name="Kelly, Colleen" userId="61257728-9439-4edc-bffa-c101194aaaae" providerId="ADAL" clId="{D216FE12-696D-4B8B-91C1-A49E7282107B}" dt="2024-09-11T14:26:58.993" v="1823" actId="12"/>
        <pc:sldMkLst>
          <pc:docMk/>
          <pc:sldMk cId="2071767374" sldId="345"/>
        </pc:sldMkLst>
        <pc:spChg chg="mod">
          <ac:chgData name="Kelly, Colleen" userId="61257728-9439-4edc-bffa-c101194aaaae" providerId="ADAL" clId="{D216FE12-696D-4B8B-91C1-A49E7282107B}" dt="2024-09-11T14:26:58.993" v="1823" actId="12"/>
          <ac:spMkLst>
            <pc:docMk/>
            <pc:sldMk cId="2071767374" sldId="345"/>
            <ac:spMk id="2" creationId="{AD0CBE16-992D-466C-A0FD-C4052FC8CD58}"/>
          </ac:spMkLst>
        </pc:spChg>
        <pc:spChg chg="mod">
          <ac:chgData name="Kelly, Colleen" userId="61257728-9439-4edc-bffa-c101194aaaae" providerId="ADAL" clId="{D216FE12-696D-4B8B-91C1-A49E7282107B}" dt="2024-09-11T14:25:49.428" v="1649" actId="20577"/>
          <ac:spMkLst>
            <pc:docMk/>
            <pc:sldMk cId="2071767374" sldId="345"/>
            <ac:spMk id="3" creationId="{3A15F4D1-360C-48B1-B207-34F0F8EBF1F8}"/>
          </ac:spMkLst>
        </pc:spChg>
      </pc:sldChg>
      <pc:sldChg chg="modSp mod">
        <pc:chgData name="Kelly, Colleen" userId="61257728-9439-4edc-bffa-c101194aaaae" providerId="ADAL" clId="{D216FE12-696D-4B8B-91C1-A49E7282107B}" dt="2024-09-11T14:43:34.067" v="3039" actId="20577"/>
        <pc:sldMkLst>
          <pc:docMk/>
          <pc:sldMk cId="3844476864" sldId="346"/>
        </pc:sldMkLst>
        <pc:spChg chg="mod">
          <ac:chgData name="Kelly, Colleen" userId="61257728-9439-4edc-bffa-c101194aaaae" providerId="ADAL" clId="{D216FE12-696D-4B8B-91C1-A49E7282107B}" dt="2024-09-11T14:34:08.722" v="2216" actId="20577"/>
          <ac:spMkLst>
            <pc:docMk/>
            <pc:sldMk cId="3844476864" sldId="346"/>
            <ac:spMk id="2" creationId="{BA96FCD6-EFBD-7396-826D-0A8DC431B1E2}"/>
          </ac:spMkLst>
        </pc:spChg>
        <pc:spChg chg="mod">
          <ac:chgData name="Kelly, Colleen" userId="61257728-9439-4edc-bffa-c101194aaaae" providerId="ADAL" clId="{D216FE12-696D-4B8B-91C1-A49E7282107B}" dt="2024-09-11T14:43:34.067" v="3039" actId="20577"/>
          <ac:spMkLst>
            <pc:docMk/>
            <pc:sldMk cId="3844476864" sldId="346"/>
            <ac:spMk id="3" creationId="{D26E6ABC-7C58-3E67-2FC6-B0EF5C22A393}"/>
          </ac:spMkLst>
        </pc:spChg>
      </pc:sldChg>
      <pc:sldChg chg="modSp mod">
        <pc:chgData name="Kelly, Colleen" userId="61257728-9439-4edc-bffa-c101194aaaae" providerId="ADAL" clId="{D216FE12-696D-4B8B-91C1-A49E7282107B}" dt="2024-09-11T14:43:08.018" v="3037" actId="404"/>
        <pc:sldMkLst>
          <pc:docMk/>
          <pc:sldMk cId="3466716094" sldId="347"/>
        </pc:sldMkLst>
        <pc:spChg chg="mod">
          <ac:chgData name="Kelly, Colleen" userId="61257728-9439-4edc-bffa-c101194aaaae" providerId="ADAL" clId="{D216FE12-696D-4B8B-91C1-A49E7282107B}" dt="2024-09-11T14:39:21.146" v="2676" actId="20577"/>
          <ac:spMkLst>
            <pc:docMk/>
            <pc:sldMk cId="3466716094" sldId="347"/>
            <ac:spMk id="2" creationId="{BA96FCD6-EFBD-7396-826D-0A8DC431B1E2}"/>
          </ac:spMkLst>
        </pc:spChg>
        <pc:spChg chg="mod">
          <ac:chgData name="Kelly, Colleen" userId="61257728-9439-4edc-bffa-c101194aaaae" providerId="ADAL" clId="{D216FE12-696D-4B8B-91C1-A49E7282107B}" dt="2024-09-11T14:43:08.018" v="3037" actId="404"/>
          <ac:spMkLst>
            <pc:docMk/>
            <pc:sldMk cId="3466716094" sldId="347"/>
            <ac:spMk id="3" creationId="{D26E6ABC-7C58-3E67-2FC6-B0EF5C22A393}"/>
          </ac:spMkLst>
        </pc:spChg>
      </pc:sldChg>
      <pc:sldChg chg="modSp mod">
        <pc:chgData name="Kelly, Colleen" userId="61257728-9439-4edc-bffa-c101194aaaae" providerId="ADAL" clId="{D216FE12-696D-4B8B-91C1-A49E7282107B}" dt="2024-09-11T14:46:43.275" v="3366" actId="27636"/>
        <pc:sldMkLst>
          <pc:docMk/>
          <pc:sldMk cId="195255511" sldId="348"/>
        </pc:sldMkLst>
        <pc:spChg chg="mod">
          <ac:chgData name="Kelly, Colleen" userId="61257728-9439-4edc-bffa-c101194aaaae" providerId="ADAL" clId="{D216FE12-696D-4B8B-91C1-A49E7282107B}" dt="2024-09-11T14:44:28.028" v="3077" actId="20577"/>
          <ac:spMkLst>
            <pc:docMk/>
            <pc:sldMk cId="195255511" sldId="348"/>
            <ac:spMk id="2" creationId="{BA96FCD6-EFBD-7396-826D-0A8DC431B1E2}"/>
          </ac:spMkLst>
        </pc:spChg>
        <pc:spChg chg="mod">
          <ac:chgData name="Kelly, Colleen" userId="61257728-9439-4edc-bffa-c101194aaaae" providerId="ADAL" clId="{D216FE12-696D-4B8B-91C1-A49E7282107B}" dt="2024-09-11T14:46:43.275" v="3366" actId="27636"/>
          <ac:spMkLst>
            <pc:docMk/>
            <pc:sldMk cId="195255511" sldId="348"/>
            <ac:spMk id="3" creationId="{D26E6ABC-7C58-3E67-2FC6-B0EF5C22A393}"/>
          </ac:spMkLst>
        </pc:spChg>
      </pc:sldChg>
      <pc:sldChg chg="modSp mod">
        <pc:chgData name="Kelly, Colleen" userId="61257728-9439-4edc-bffa-c101194aaaae" providerId="ADAL" clId="{D216FE12-696D-4B8B-91C1-A49E7282107B}" dt="2024-09-11T14:50:51.132" v="3676" actId="404"/>
        <pc:sldMkLst>
          <pc:docMk/>
          <pc:sldMk cId="2408314115" sldId="349"/>
        </pc:sldMkLst>
        <pc:spChg chg="mod">
          <ac:chgData name="Kelly, Colleen" userId="61257728-9439-4edc-bffa-c101194aaaae" providerId="ADAL" clId="{D216FE12-696D-4B8B-91C1-A49E7282107B}" dt="2024-09-11T14:47:41.882" v="3394" actId="20577"/>
          <ac:spMkLst>
            <pc:docMk/>
            <pc:sldMk cId="2408314115" sldId="349"/>
            <ac:spMk id="2" creationId="{BA96FCD6-EFBD-7396-826D-0A8DC431B1E2}"/>
          </ac:spMkLst>
        </pc:spChg>
        <pc:spChg chg="mod">
          <ac:chgData name="Kelly, Colleen" userId="61257728-9439-4edc-bffa-c101194aaaae" providerId="ADAL" clId="{D216FE12-696D-4B8B-91C1-A49E7282107B}" dt="2024-09-11T14:50:51.132" v="3676" actId="404"/>
          <ac:spMkLst>
            <pc:docMk/>
            <pc:sldMk cId="2408314115" sldId="349"/>
            <ac:spMk id="3" creationId="{D26E6ABC-7C58-3E67-2FC6-B0EF5C22A393}"/>
          </ac:spMkLst>
        </pc:spChg>
      </pc:sldChg>
      <pc:sldChg chg="modSp mod">
        <pc:chgData name="Kelly, Colleen" userId="61257728-9439-4edc-bffa-c101194aaaae" providerId="ADAL" clId="{D216FE12-696D-4B8B-91C1-A49E7282107B}" dt="2024-09-11T14:55:07.887" v="4086" actId="255"/>
        <pc:sldMkLst>
          <pc:docMk/>
          <pc:sldMk cId="793445160" sldId="350"/>
        </pc:sldMkLst>
        <pc:spChg chg="mod">
          <ac:chgData name="Kelly, Colleen" userId="61257728-9439-4edc-bffa-c101194aaaae" providerId="ADAL" clId="{D216FE12-696D-4B8B-91C1-A49E7282107B}" dt="2024-09-11T14:51:46.944" v="3716" actId="20577"/>
          <ac:spMkLst>
            <pc:docMk/>
            <pc:sldMk cId="793445160" sldId="350"/>
            <ac:spMk id="2" creationId="{BA96FCD6-EFBD-7396-826D-0A8DC431B1E2}"/>
          </ac:spMkLst>
        </pc:spChg>
        <pc:spChg chg="mod">
          <ac:chgData name="Kelly, Colleen" userId="61257728-9439-4edc-bffa-c101194aaaae" providerId="ADAL" clId="{D216FE12-696D-4B8B-91C1-A49E7282107B}" dt="2024-09-11T14:55:07.887" v="4086" actId="255"/>
          <ac:spMkLst>
            <pc:docMk/>
            <pc:sldMk cId="793445160" sldId="350"/>
            <ac:spMk id="3" creationId="{D26E6ABC-7C58-3E67-2FC6-B0EF5C22A393}"/>
          </ac:spMkLst>
        </pc:spChg>
      </pc:sldChg>
      <pc:sldChg chg="modSp mod">
        <pc:chgData name="Kelly, Colleen" userId="61257728-9439-4edc-bffa-c101194aaaae" providerId="ADAL" clId="{D216FE12-696D-4B8B-91C1-A49E7282107B}" dt="2024-09-11T14:59:23.116" v="4437" actId="403"/>
        <pc:sldMkLst>
          <pc:docMk/>
          <pc:sldMk cId="3083086462" sldId="351"/>
        </pc:sldMkLst>
        <pc:spChg chg="mod">
          <ac:chgData name="Kelly, Colleen" userId="61257728-9439-4edc-bffa-c101194aaaae" providerId="ADAL" clId="{D216FE12-696D-4B8B-91C1-A49E7282107B}" dt="2024-09-11T14:55:42.784" v="4104" actId="20577"/>
          <ac:spMkLst>
            <pc:docMk/>
            <pc:sldMk cId="3083086462" sldId="351"/>
            <ac:spMk id="2" creationId="{BA96FCD6-EFBD-7396-826D-0A8DC431B1E2}"/>
          </ac:spMkLst>
        </pc:spChg>
        <pc:spChg chg="mod">
          <ac:chgData name="Kelly, Colleen" userId="61257728-9439-4edc-bffa-c101194aaaae" providerId="ADAL" clId="{D216FE12-696D-4B8B-91C1-A49E7282107B}" dt="2024-09-11T14:59:23.116" v="4437" actId="403"/>
          <ac:spMkLst>
            <pc:docMk/>
            <pc:sldMk cId="3083086462" sldId="351"/>
            <ac:spMk id="3" creationId="{D26E6ABC-7C58-3E67-2FC6-B0EF5C22A393}"/>
          </ac:spMkLst>
        </pc:spChg>
      </pc:sldChg>
      <pc:sldChg chg="add del">
        <pc:chgData name="Kelly, Colleen" userId="61257728-9439-4edc-bffa-c101194aaaae" providerId="ADAL" clId="{D216FE12-696D-4B8B-91C1-A49E7282107B}" dt="2024-09-11T15:00:11.285" v="4440" actId="47"/>
        <pc:sldMkLst>
          <pc:docMk/>
          <pc:sldMk cId="2276982179" sldId="352"/>
        </pc:sldMkLst>
      </pc:sldChg>
      <pc:sldChg chg="modSp mod">
        <pc:chgData name="Kelly, Colleen" userId="61257728-9439-4edc-bffa-c101194aaaae" providerId="ADAL" clId="{D216FE12-696D-4B8B-91C1-A49E7282107B}" dt="2024-09-11T15:02:02.421" v="4630" actId="20577"/>
        <pc:sldMkLst>
          <pc:docMk/>
          <pc:sldMk cId="3267311817" sldId="352"/>
        </pc:sldMkLst>
        <pc:spChg chg="mod">
          <ac:chgData name="Kelly, Colleen" userId="61257728-9439-4edc-bffa-c101194aaaae" providerId="ADAL" clId="{D216FE12-696D-4B8B-91C1-A49E7282107B}" dt="2024-09-11T15:00:23.746" v="4454" actId="20577"/>
          <ac:spMkLst>
            <pc:docMk/>
            <pc:sldMk cId="3267311817" sldId="352"/>
            <ac:spMk id="2" creationId="{BA96FCD6-EFBD-7396-826D-0A8DC431B1E2}"/>
          </ac:spMkLst>
        </pc:spChg>
        <pc:spChg chg="mod">
          <ac:chgData name="Kelly, Colleen" userId="61257728-9439-4edc-bffa-c101194aaaae" providerId="ADAL" clId="{D216FE12-696D-4B8B-91C1-A49E7282107B}" dt="2024-09-11T15:02:02.421" v="4630" actId="20577"/>
          <ac:spMkLst>
            <pc:docMk/>
            <pc:sldMk cId="3267311817" sldId="352"/>
            <ac:spMk id="3" creationId="{D26E6ABC-7C58-3E67-2FC6-B0EF5C22A393}"/>
          </ac:spMkLst>
        </pc:spChg>
      </pc:sldChg>
      <pc:sldChg chg="modSp mod">
        <pc:chgData name="Kelly, Colleen" userId="61257728-9439-4edc-bffa-c101194aaaae" providerId="ADAL" clId="{D216FE12-696D-4B8B-91C1-A49E7282107B}" dt="2024-09-11T15:04:28.888" v="4964" actId="403"/>
        <pc:sldMkLst>
          <pc:docMk/>
          <pc:sldMk cId="3232380913" sldId="353"/>
        </pc:sldMkLst>
        <pc:spChg chg="mod">
          <ac:chgData name="Kelly, Colleen" userId="61257728-9439-4edc-bffa-c101194aaaae" providerId="ADAL" clId="{D216FE12-696D-4B8B-91C1-A49E7282107B}" dt="2024-09-11T15:02:44.620" v="4668" actId="20577"/>
          <ac:spMkLst>
            <pc:docMk/>
            <pc:sldMk cId="3232380913" sldId="353"/>
            <ac:spMk id="2" creationId="{BA96FCD6-EFBD-7396-826D-0A8DC431B1E2}"/>
          </ac:spMkLst>
        </pc:spChg>
        <pc:spChg chg="mod">
          <ac:chgData name="Kelly, Colleen" userId="61257728-9439-4edc-bffa-c101194aaaae" providerId="ADAL" clId="{D216FE12-696D-4B8B-91C1-A49E7282107B}" dt="2024-09-11T15:04:28.888" v="4964" actId="403"/>
          <ac:spMkLst>
            <pc:docMk/>
            <pc:sldMk cId="3232380913" sldId="353"/>
            <ac:spMk id="3" creationId="{D26E6ABC-7C58-3E67-2FC6-B0EF5C22A393}"/>
          </ac:spMkLst>
        </pc:spChg>
      </pc:sldChg>
      <pc:sldChg chg="modSp mod">
        <pc:chgData name="Kelly, Colleen" userId="61257728-9439-4edc-bffa-c101194aaaae" providerId="ADAL" clId="{D216FE12-696D-4B8B-91C1-A49E7282107B}" dt="2024-09-11T15:06:50.054" v="5187" actId="27636"/>
        <pc:sldMkLst>
          <pc:docMk/>
          <pc:sldMk cId="2280854319" sldId="354"/>
        </pc:sldMkLst>
        <pc:spChg chg="mod">
          <ac:chgData name="Kelly, Colleen" userId="61257728-9439-4edc-bffa-c101194aaaae" providerId="ADAL" clId="{D216FE12-696D-4B8B-91C1-A49E7282107B}" dt="2024-09-11T15:04:56.692" v="4992" actId="20577"/>
          <ac:spMkLst>
            <pc:docMk/>
            <pc:sldMk cId="2280854319" sldId="354"/>
            <ac:spMk id="2" creationId="{BA96FCD6-EFBD-7396-826D-0A8DC431B1E2}"/>
          </ac:spMkLst>
        </pc:spChg>
        <pc:spChg chg="mod">
          <ac:chgData name="Kelly, Colleen" userId="61257728-9439-4edc-bffa-c101194aaaae" providerId="ADAL" clId="{D216FE12-696D-4B8B-91C1-A49E7282107B}" dt="2024-09-11T15:06:50.054" v="5187" actId="27636"/>
          <ac:spMkLst>
            <pc:docMk/>
            <pc:sldMk cId="2280854319" sldId="354"/>
            <ac:spMk id="3" creationId="{D26E6ABC-7C58-3E67-2FC6-B0EF5C22A393}"/>
          </ac:spMkLst>
        </pc:spChg>
      </pc:sldChg>
      <pc:sldChg chg="modSp add mod">
        <pc:chgData name="Kelly, Colleen" userId="61257728-9439-4edc-bffa-c101194aaaae" providerId="ADAL" clId="{D216FE12-696D-4B8B-91C1-A49E7282107B}" dt="2024-09-11T15:10:09.005" v="5293" actId="27636"/>
        <pc:sldMkLst>
          <pc:docMk/>
          <pc:sldMk cId="1809864740" sldId="355"/>
        </pc:sldMkLst>
        <pc:spChg chg="mod">
          <ac:chgData name="Kelly, Colleen" userId="61257728-9439-4edc-bffa-c101194aaaae" providerId="ADAL" clId="{D216FE12-696D-4B8B-91C1-A49E7282107B}" dt="2024-09-11T15:09:10.909" v="5282" actId="20577"/>
          <ac:spMkLst>
            <pc:docMk/>
            <pc:sldMk cId="1809864740" sldId="355"/>
            <ac:spMk id="2" creationId="{BA96FCD6-EFBD-7396-826D-0A8DC431B1E2}"/>
          </ac:spMkLst>
        </pc:spChg>
        <pc:spChg chg="mod">
          <ac:chgData name="Kelly, Colleen" userId="61257728-9439-4edc-bffa-c101194aaaae" providerId="ADAL" clId="{D216FE12-696D-4B8B-91C1-A49E7282107B}" dt="2024-09-11T15:10:09.005" v="5293" actId="27636"/>
          <ac:spMkLst>
            <pc:docMk/>
            <pc:sldMk cId="1809864740" sldId="355"/>
            <ac:spMk id="3" creationId="{D26E6ABC-7C58-3E67-2FC6-B0EF5C22A393}"/>
          </ac:spMkLst>
        </pc:spChg>
      </pc:sldChg>
      <pc:sldChg chg="modSp mod">
        <pc:chgData name="Kelly, Colleen" userId="61257728-9439-4edc-bffa-c101194aaaae" providerId="ADAL" clId="{D216FE12-696D-4B8B-91C1-A49E7282107B}" dt="2024-09-11T15:11:36.235" v="5318" actId="27636"/>
        <pc:sldMkLst>
          <pc:docMk/>
          <pc:sldMk cId="1385408009" sldId="356"/>
        </pc:sldMkLst>
        <pc:spChg chg="mod">
          <ac:chgData name="Kelly, Colleen" userId="61257728-9439-4edc-bffa-c101194aaaae" providerId="ADAL" clId="{D216FE12-696D-4B8B-91C1-A49E7282107B}" dt="2024-09-11T15:10:54.869" v="5307" actId="20577"/>
          <ac:spMkLst>
            <pc:docMk/>
            <pc:sldMk cId="1385408009" sldId="356"/>
            <ac:spMk id="2" creationId="{BA96FCD6-EFBD-7396-826D-0A8DC431B1E2}"/>
          </ac:spMkLst>
        </pc:spChg>
        <pc:spChg chg="mod">
          <ac:chgData name="Kelly, Colleen" userId="61257728-9439-4edc-bffa-c101194aaaae" providerId="ADAL" clId="{D216FE12-696D-4B8B-91C1-A49E7282107B}" dt="2024-09-11T15:11:36.235" v="5318" actId="27636"/>
          <ac:spMkLst>
            <pc:docMk/>
            <pc:sldMk cId="1385408009" sldId="356"/>
            <ac:spMk id="3" creationId="{D26E6ABC-7C58-3E67-2FC6-B0EF5C22A393}"/>
          </ac:spMkLst>
        </pc:spChg>
      </pc:sldChg>
      <pc:sldMasterChg chg="delSldLayout">
        <pc:chgData name="Kelly, Colleen" userId="61257728-9439-4edc-bffa-c101194aaaae" providerId="ADAL" clId="{D216FE12-696D-4B8B-91C1-A49E7282107B}" dt="2024-09-11T15:11:20.146" v="5314" actId="47"/>
        <pc:sldMasterMkLst>
          <pc:docMk/>
          <pc:sldMasterMk cId="3450501308" sldId="2147483648"/>
        </pc:sldMasterMkLst>
        <pc:sldLayoutChg chg="del">
          <pc:chgData name="Kelly, Colleen" userId="61257728-9439-4edc-bffa-c101194aaaae" providerId="ADAL" clId="{D216FE12-696D-4B8B-91C1-A49E7282107B}" dt="2024-09-11T14:13:15.012" v="961" actId="47"/>
          <pc:sldLayoutMkLst>
            <pc:docMk/>
            <pc:sldMasterMk cId="3450501308" sldId="2147483648"/>
            <pc:sldLayoutMk cId="1255408691" sldId="2147483673"/>
          </pc:sldLayoutMkLst>
        </pc:sldLayoutChg>
        <pc:sldLayoutChg chg="del">
          <pc:chgData name="Kelly, Colleen" userId="61257728-9439-4edc-bffa-c101194aaaae" providerId="ADAL" clId="{D216FE12-696D-4B8B-91C1-A49E7282107B}" dt="2024-09-11T15:11:20.146" v="5314" actId="47"/>
          <pc:sldLayoutMkLst>
            <pc:docMk/>
            <pc:sldMasterMk cId="3450501308" sldId="2147483648"/>
            <pc:sldLayoutMk cId="2880357491" sldId="2147483675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1"/>
          </a:xfrm>
          <a:prstGeom prst="rect">
            <a:avLst/>
          </a:prstGeom>
        </p:spPr>
        <p:txBody>
          <a:bodyPr vert="horz" lIns="93167" tIns="46585" rIns="93167" bIns="46585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1"/>
          </a:xfrm>
          <a:prstGeom prst="rect">
            <a:avLst/>
          </a:prstGeom>
        </p:spPr>
        <p:txBody>
          <a:bodyPr vert="horz" lIns="93167" tIns="46585" rIns="93167" bIns="46585" rtlCol="0"/>
          <a:lstStyle>
            <a:lvl1pPr algn="r">
              <a:defRPr sz="1200"/>
            </a:lvl1pPr>
          </a:lstStyle>
          <a:p>
            <a:fld id="{68E60E7A-CC7E-7E43-B6BE-BB323B24B33A}" type="datetimeFigureOut">
              <a:rPr lang="en-US" smtClean="0"/>
              <a:t>9/11/2024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1"/>
          </a:xfrm>
          <a:prstGeom prst="rect">
            <a:avLst/>
          </a:prstGeom>
        </p:spPr>
        <p:txBody>
          <a:bodyPr vert="horz" lIns="93167" tIns="46585" rIns="93167" bIns="46585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1"/>
          </a:xfrm>
          <a:prstGeom prst="rect">
            <a:avLst/>
          </a:prstGeom>
        </p:spPr>
        <p:txBody>
          <a:bodyPr vert="horz" lIns="93167" tIns="46585" rIns="93167" bIns="46585" rtlCol="0" anchor="b"/>
          <a:lstStyle>
            <a:lvl1pPr algn="r">
              <a:defRPr sz="1200"/>
            </a:lvl1pPr>
          </a:lstStyle>
          <a:p>
            <a:fld id="{2317D3E4-0810-984F-88F3-1E7C4D4ADF8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18869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1"/>
          </a:xfrm>
          <a:prstGeom prst="rect">
            <a:avLst/>
          </a:prstGeom>
        </p:spPr>
        <p:txBody>
          <a:bodyPr vert="horz" lIns="93167" tIns="46585" rIns="93167" bIns="46585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1"/>
          </a:xfrm>
          <a:prstGeom prst="rect">
            <a:avLst/>
          </a:prstGeom>
        </p:spPr>
        <p:txBody>
          <a:bodyPr vert="horz" lIns="93167" tIns="46585" rIns="93167" bIns="46585" rtlCol="0"/>
          <a:lstStyle>
            <a:lvl1pPr algn="r">
              <a:defRPr sz="1200"/>
            </a:lvl1pPr>
          </a:lstStyle>
          <a:p>
            <a:fld id="{F3BC64D5-B548-4542-BAEB-DE759A65053C}" type="datetimeFigureOut">
              <a:rPr lang="en-US" smtClean="0"/>
              <a:t>9/11/2024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67" tIns="46585" rIns="93167" bIns="46585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1"/>
            <a:ext cx="5608320" cy="4183381"/>
          </a:xfrm>
          <a:prstGeom prst="rect">
            <a:avLst/>
          </a:prstGeom>
        </p:spPr>
        <p:txBody>
          <a:bodyPr vert="horz" lIns="93167" tIns="46585" rIns="93167" bIns="46585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1"/>
          </a:xfrm>
          <a:prstGeom prst="rect">
            <a:avLst/>
          </a:prstGeom>
        </p:spPr>
        <p:txBody>
          <a:bodyPr vert="horz" lIns="93167" tIns="46585" rIns="93167" bIns="46585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1"/>
          </a:xfrm>
          <a:prstGeom prst="rect">
            <a:avLst/>
          </a:prstGeom>
        </p:spPr>
        <p:txBody>
          <a:bodyPr vert="horz" lIns="93167" tIns="46585" rIns="93167" bIns="46585" rtlCol="0" anchor="b"/>
          <a:lstStyle>
            <a:lvl1pPr algn="r">
              <a:defRPr sz="1200"/>
            </a:lvl1pPr>
          </a:lstStyle>
          <a:p>
            <a:fld id="{4D069BC4-ACC1-724E-9815-2E77A564629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53554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593544" y="2507510"/>
            <a:ext cx="7705725" cy="130197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4800">
                <a:solidFill>
                  <a:srgbClr val="103B62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add title</a:t>
            </a:r>
          </a:p>
        </p:txBody>
      </p:sp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C3A9A035-FDD2-8347-AF3C-DB60F8F93E5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68392" y="5169774"/>
            <a:ext cx="2718456" cy="1631074"/>
          </a:xfrm>
          <a:prstGeom prst="rect">
            <a:avLst/>
          </a:prstGeom>
        </p:spPr>
      </p:pic>
      <p:sp>
        <p:nvSpPr>
          <p:cNvPr id="10" name="Right Triangle 9">
            <a:extLst>
              <a:ext uri="{FF2B5EF4-FFF2-40B4-BE49-F238E27FC236}">
                <a16:creationId xmlns:a16="http://schemas.microsoft.com/office/drawing/2014/main" id="{AE468449-7004-1B4E-889A-749A502E3663}"/>
              </a:ext>
            </a:extLst>
          </p:cNvPr>
          <p:cNvSpPr/>
          <p:nvPr userDrawn="1"/>
        </p:nvSpPr>
        <p:spPr>
          <a:xfrm rot="5400000">
            <a:off x="3341757" y="-3877497"/>
            <a:ext cx="2791785" cy="9925879"/>
          </a:xfrm>
          <a:prstGeom prst="rtTriangle">
            <a:avLst/>
          </a:prstGeom>
          <a:solidFill>
            <a:srgbClr val="103B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FA84EC1-8E0D-FF49-B7E9-899B1CE1452E}"/>
              </a:ext>
            </a:extLst>
          </p:cNvPr>
          <p:cNvCxnSpPr>
            <a:cxnSpLocks/>
          </p:cNvCxnSpPr>
          <p:nvPr userDrawn="1"/>
        </p:nvCxnSpPr>
        <p:spPr>
          <a:xfrm flipV="1">
            <a:off x="-225290" y="-246862"/>
            <a:ext cx="9925879" cy="2791785"/>
          </a:xfrm>
          <a:prstGeom prst="line">
            <a:avLst/>
          </a:prstGeom>
          <a:ln w="254000">
            <a:solidFill>
              <a:schemeClr val="accent6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31261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 descr="A couple of people posing for the camera&#10;&#10;Description automatically generated">
            <a:extLst>
              <a:ext uri="{FF2B5EF4-FFF2-40B4-BE49-F238E27FC236}">
                <a16:creationId xmlns:a16="http://schemas.microsoft.com/office/drawing/2014/main" id="{041FBA07-8C7C-F542-B18B-723AF0AD643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9736" r="15693" b="6224"/>
          <a:stretch/>
        </p:blipFill>
        <p:spPr>
          <a:xfrm>
            <a:off x="5573271" y="539037"/>
            <a:ext cx="1446552" cy="1425536"/>
          </a:xfrm>
          <a:prstGeom prst="ellipse">
            <a:avLst/>
          </a:prstGeom>
          <a:effectLst/>
        </p:spPr>
      </p:pic>
      <p:pic>
        <p:nvPicPr>
          <p:cNvPr id="4" name="Picture 3" descr="A hand holding a piece of grass&#10;&#10;Description automatically generated">
            <a:extLst>
              <a:ext uri="{FF2B5EF4-FFF2-40B4-BE49-F238E27FC236}">
                <a16:creationId xmlns:a16="http://schemas.microsoft.com/office/drawing/2014/main" id="{2DD6A64F-1F90-D14A-B7A5-0E9F37BAFF2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/>
          </a:blip>
          <a:srcRect l="9972" t="8069" r="19973"/>
          <a:stretch/>
        </p:blipFill>
        <p:spPr>
          <a:xfrm>
            <a:off x="1911220" y="474200"/>
            <a:ext cx="1518557" cy="1538883"/>
          </a:xfrm>
          <a:prstGeom prst="ellipse">
            <a:avLst/>
          </a:prstGeom>
          <a:effectLst/>
        </p:spPr>
      </p:pic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0586" y="4790490"/>
            <a:ext cx="4853212" cy="61985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0586" y="3551576"/>
            <a:ext cx="8434586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600">
                <a:solidFill>
                  <a:srgbClr val="103B6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7" name="Subtitle 2"/>
          <p:cNvSpPr txBox="1">
            <a:spLocks/>
          </p:cNvSpPr>
          <p:nvPr userDrawn="1"/>
        </p:nvSpPr>
        <p:spPr>
          <a:xfrm>
            <a:off x="360586" y="2336545"/>
            <a:ext cx="8434586" cy="5047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 b="1" dirty="0">
                <a:solidFill>
                  <a:srgbClr val="103B62"/>
                </a:solidFill>
              </a:rPr>
              <a:t>MID-MINNESOTA LEGAL AID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F88D7E0F-2EB0-6041-BF44-3F63FB097909}"/>
              </a:ext>
            </a:extLst>
          </p:cNvPr>
          <p:cNvSpPr/>
          <p:nvPr userDrawn="1"/>
        </p:nvSpPr>
        <p:spPr>
          <a:xfrm>
            <a:off x="3688443" y="432384"/>
            <a:ext cx="1603848" cy="1603848"/>
          </a:xfrm>
          <a:prstGeom prst="ellipse">
            <a:avLst/>
          </a:prstGeom>
          <a:solidFill>
            <a:schemeClr val="bg1"/>
          </a:solidFill>
          <a:ln w="63500"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0" name="Picture 19" descr="A picture containing stool, table&#10;&#10;Description automatically generated">
            <a:extLst>
              <a:ext uri="{FF2B5EF4-FFF2-40B4-BE49-F238E27FC236}">
                <a16:creationId xmlns:a16="http://schemas.microsoft.com/office/drawing/2014/main" id="{C50EB5D5-B10D-D94B-93B6-BDFC6AF4C5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23240" r="20572" b="12846"/>
          <a:stretch/>
        </p:blipFill>
        <p:spPr>
          <a:xfrm>
            <a:off x="4040060" y="604073"/>
            <a:ext cx="897050" cy="1391422"/>
          </a:xfrm>
          <a:prstGeom prst="rect">
            <a:avLst/>
          </a:prstGeom>
        </p:spPr>
      </p:pic>
      <p:sp>
        <p:nvSpPr>
          <p:cNvPr id="23" name="Oval 22">
            <a:extLst>
              <a:ext uri="{FF2B5EF4-FFF2-40B4-BE49-F238E27FC236}">
                <a16:creationId xmlns:a16="http://schemas.microsoft.com/office/drawing/2014/main" id="{D7F96FE3-486B-FA42-BFC6-075D933A68CD}"/>
              </a:ext>
            </a:extLst>
          </p:cNvPr>
          <p:cNvSpPr/>
          <p:nvPr userDrawn="1"/>
        </p:nvSpPr>
        <p:spPr>
          <a:xfrm>
            <a:off x="3767245" y="504187"/>
            <a:ext cx="1446553" cy="1446553"/>
          </a:xfrm>
          <a:prstGeom prst="ellipse">
            <a:avLst/>
          </a:prstGeom>
          <a:noFill/>
          <a:ln w="127000">
            <a:solidFill>
              <a:srgbClr val="1139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6AE10FBB-262F-074D-B1E1-62AB338DFBAE}"/>
              </a:ext>
            </a:extLst>
          </p:cNvPr>
          <p:cNvSpPr/>
          <p:nvPr userDrawn="1"/>
        </p:nvSpPr>
        <p:spPr>
          <a:xfrm>
            <a:off x="1897600" y="469549"/>
            <a:ext cx="1532178" cy="1532178"/>
          </a:xfrm>
          <a:prstGeom prst="ellipse">
            <a:avLst/>
          </a:prstGeom>
          <a:noFill/>
          <a:ln w="57150" cmpd="sng">
            <a:solidFill>
              <a:srgbClr val="60842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ight Triangle 25">
            <a:extLst>
              <a:ext uri="{FF2B5EF4-FFF2-40B4-BE49-F238E27FC236}">
                <a16:creationId xmlns:a16="http://schemas.microsoft.com/office/drawing/2014/main" id="{DC336A26-FB3B-FD4E-B8FF-4552BF54BD6F}"/>
              </a:ext>
            </a:extLst>
          </p:cNvPr>
          <p:cNvSpPr/>
          <p:nvPr userDrawn="1"/>
        </p:nvSpPr>
        <p:spPr>
          <a:xfrm rot="5400000" flipH="1" flipV="1">
            <a:off x="3524028" y="893557"/>
            <a:ext cx="2871188" cy="10237307"/>
          </a:xfrm>
          <a:prstGeom prst="rtTriangle">
            <a:avLst/>
          </a:prstGeom>
          <a:solidFill>
            <a:srgbClr val="103B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lt1"/>
              </a:solidFill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3106121A-7A27-1640-A1C1-972B512AB69C}"/>
              </a:ext>
            </a:extLst>
          </p:cNvPr>
          <p:cNvCxnSpPr>
            <a:cxnSpLocks/>
          </p:cNvCxnSpPr>
          <p:nvPr userDrawn="1"/>
        </p:nvCxnSpPr>
        <p:spPr>
          <a:xfrm flipV="1">
            <a:off x="125893" y="4470601"/>
            <a:ext cx="9925879" cy="2791785"/>
          </a:xfrm>
          <a:prstGeom prst="line">
            <a:avLst/>
          </a:prstGeom>
          <a:ln w="254000">
            <a:solidFill>
              <a:schemeClr val="accent6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Oval 27">
            <a:extLst>
              <a:ext uri="{FF2B5EF4-FFF2-40B4-BE49-F238E27FC236}">
                <a16:creationId xmlns:a16="http://schemas.microsoft.com/office/drawing/2014/main" id="{5AC22195-7523-DE45-948F-94C8C055785F}"/>
              </a:ext>
            </a:extLst>
          </p:cNvPr>
          <p:cNvSpPr/>
          <p:nvPr userDrawn="1"/>
        </p:nvSpPr>
        <p:spPr>
          <a:xfrm>
            <a:off x="5565106" y="520366"/>
            <a:ext cx="1460834" cy="1460834"/>
          </a:xfrm>
          <a:prstGeom prst="ellipse">
            <a:avLst/>
          </a:prstGeom>
          <a:noFill/>
          <a:ln w="57150" cmpd="sng">
            <a:solidFill>
              <a:srgbClr val="60842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67314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8">
            <a:extLst>
              <a:ext uri="{FF2B5EF4-FFF2-40B4-BE49-F238E27FC236}">
                <a16:creationId xmlns:a16="http://schemas.microsoft.com/office/drawing/2014/main" id="{7D34BC94-047C-7947-9337-58772E9AF109}"/>
              </a:ext>
            </a:extLst>
          </p:cNvPr>
          <p:cNvSpPr/>
          <p:nvPr userDrawn="1"/>
        </p:nvSpPr>
        <p:spPr>
          <a:xfrm rot="5400000" flipH="1" flipV="1">
            <a:off x="3524028" y="1103766"/>
            <a:ext cx="2871188" cy="10237307"/>
          </a:xfrm>
          <a:prstGeom prst="rtTriangle">
            <a:avLst/>
          </a:prstGeom>
          <a:solidFill>
            <a:srgbClr val="103B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F5E65CC-57E6-444D-B95D-3B53A8090653}"/>
              </a:ext>
            </a:extLst>
          </p:cNvPr>
          <p:cNvCxnSpPr>
            <a:cxnSpLocks/>
          </p:cNvCxnSpPr>
          <p:nvPr userDrawn="1"/>
        </p:nvCxnSpPr>
        <p:spPr>
          <a:xfrm flipV="1">
            <a:off x="125893" y="4680810"/>
            <a:ext cx="9925879" cy="2791785"/>
          </a:xfrm>
          <a:prstGeom prst="line">
            <a:avLst/>
          </a:prstGeom>
          <a:ln w="254000">
            <a:solidFill>
              <a:schemeClr val="accent6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ight Triangle 12">
            <a:extLst>
              <a:ext uri="{FF2B5EF4-FFF2-40B4-BE49-F238E27FC236}">
                <a16:creationId xmlns:a16="http://schemas.microsoft.com/office/drawing/2014/main" id="{AE468449-7004-1B4E-889A-749A502E3663}"/>
              </a:ext>
            </a:extLst>
          </p:cNvPr>
          <p:cNvSpPr/>
          <p:nvPr userDrawn="1"/>
        </p:nvSpPr>
        <p:spPr>
          <a:xfrm rot="5400000">
            <a:off x="3341757" y="-3877497"/>
            <a:ext cx="2791785" cy="9925879"/>
          </a:xfrm>
          <a:prstGeom prst="rtTriangle">
            <a:avLst/>
          </a:prstGeom>
          <a:solidFill>
            <a:srgbClr val="103B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FA84EC1-8E0D-FF49-B7E9-899B1CE1452E}"/>
              </a:ext>
            </a:extLst>
          </p:cNvPr>
          <p:cNvCxnSpPr>
            <a:cxnSpLocks/>
          </p:cNvCxnSpPr>
          <p:nvPr userDrawn="1"/>
        </p:nvCxnSpPr>
        <p:spPr>
          <a:xfrm flipV="1">
            <a:off x="-225290" y="-246862"/>
            <a:ext cx="9925879" cy="2791785"/>
          </a:xfrm>
          <a:prstGeom prst="line">
            <a:avLst/>
          </a:prstGeom>
          <a:ln w="254000">
            <a:solidFill>
              <a:schemeClr val="accent6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Oval 3">
            <a:extLst>
              <a:ext uri="{FF2B5EF4-FFF2-40B4-BE49-F238E27FC236}">
                <a16:creationId xmlns:a16="http://schemas.microsoft.com/office/drawing/2014/main" id="{E42FB8B5-0449-9B40-9F86-CBAB2B0D280D}"/>
              </a:ext>
            </a:extLst>
          </p:cNvPr>
          <p:cNvSpPr/>
          <p:nvPr userDrawn="1"/>
        </p:nvSpPr>
        <p:spPr>
          <a:xfrm>
            <a:off x="6731551" y="4392926"/>
            <a:ext cx="1603848" cy="1603848"/>
          </a:xfrm>
          <a:prstGeom prst="ellipse">
            <a:avLst/>
          </a:prstGeom>
          <a:solidFill>
            <a:schemeClr val="bg1"/>
          </a:solidFill>
          <a:ln w="63500">
            <a:solidFill>
              <a:srgbClr val="B7D1D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4" name="Picture 23" descr="A picture containing stool, table&#10;&#10;Description automatically generated">
            <a:extLst>
              <a:ext uri="{FF2B5EF4-FFF2-40B4-BE49-F238E27FC236}">
                <a16:creationId xmlns:a16="http://schemas.microsoft.com/office/drawing/2014/main" id="{294D25AA-F990-3B43-B9D1-63CA9D220CD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3240" r="20572" b="12846"/>
          <a:stretch/>
        </p:blipFill>
        <p:spPr>
          <a:xfrm>
            <a:off x="7083168" y="4575125"/>
            <a:ext cx="897050" cy="1391422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9854474C-6072-D54E-A50E-4B0A11EC61C2}"/>
              </a:ext>
            </a:extLst>
          </p:cNvPr>
          <p:cNvSpPr/>
          <p:nvPr userDrawn="1"/>
        </p:nvSpPr>
        <p:spPr>
          <a:xfrm>
            <a:off x="6810353" y="4475239"/>
            <a:ext cx="1446553" cy="1446553"/>
          </a:xfrm>
          <a:prstGeom prst="ellipse">
            <a:avLst/>
          </a:prstGeom>
          <a:noFill/>
          <a:ln w="127000">
            <a:solidFill>
              <a:srgbClr val="1139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Picture Placeholder 19">
            <a:extLst>
              <a:ext uri="{FF2B5EF4-FFF2-40B4-BE49-F238E27FC236}">
                <a16:creationId xmlns:a16="http://schemas.microsoft.com/office/drawing/2014/main" id="{669D74ED-3707-304E-B390-E44F6A896CC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81693" y="734787"/>
            <a:ext cx="3804557" cy="5565782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FC425074-6219-2A46-BDBA-0C7B928DD75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41370" y="1930414"/>
            <a:ext cx="4220937" cy="799728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2800" b="1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7" name="Subtitle 2">
            <a:extLst>
              <a:ext uri="{FF2B5EF4-FFF2-40B4-BE49-F238E27FC236}">
                <a16:creationId xmlns:a16="http://schemas.microsoft.com/office/drawing/2014/main" id="{11ACA4C6-611C-0B47-BAE9-8EC2B3EBCA8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441370" y="2927425"/>
            <a:ext cx="4220937" cy="93958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53593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42782" y="4632382"/>
            <a:ext cx="7758268" cy="203837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rgbClr val="103B6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add section divider title</a:t>
            </a:r>
          </a:p>
        </p:txBody>
      </p:sp>
      <p:sp>
        <p:nvSpPr>
          <p:cNvPr id="15" name="Right Triangle 14">
            <a:extLst>
              <a:ext uri="{FF2B5EF4-FFF2-40B4-BE49-F238E27FC236}">
                <a16:creationId xmlns:a16="http://schemas.microsoft.com/office/drawing/2014/main" id="{9AD13EB8-F00D-3A4E-9E11-B5B927158D2E}"/>
              </a:ext>
            </a:extLst>
          </p:cNvPr>
          <p:cNvSpPr/>
          <p:nvPr userDrawn="1"/>
        </p:nvSpPr>
        <p:spPr>
          <a:xfrm rot="5400000">
            <a:off x="5535052" y="-6144071"/>
            <a:ext cx="4508390" cy="16029076"/>
          </a:xfrm>
          <a:prstGeom prst="rtTriangle">
            <a:avLst/>
          </a:prstGeom>
          <a:solidFill>
            <a:srgbClr val="103B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EB102FE-A9B4-B347-A4B1-FADE6C12DE2D}"/>
              </a:ext>
            </a:extLst>
          </p:cNvPr>
          <p:cNvCxnSpPr>
            <a:cxnSpLocks/>
          </p:cNvCxnSpPr>
          <p:nvPr userDrawn="1"/>
        </p:nvCxnSpPr>
        <p:spPr>
          <a:xfrm flipV="1">
            <a:off x="-225290" y="1223807"/>
            <a:ext cx="10315221" cy="2900858"/>
          </a:xfrm>
          <a:prstGeom prst="line">
            <a:avLst/>
          </a:prstGeom>
          <a:ln w="254000">
            <a:solidFill>
              <a:schemeClr val="accent6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Oval 1"/>
          <p:cNvSpPr/>
          <p:nvPr userDrawn="1"/>
        </p:nvSpPr>
        <p:spPr>
          <a:xfrm>
            <a:off x="5627965" y="1134337"/>
            <a:ext cx="2528920" cy="2528920"/>
          </a:xfrm>
          <a:prstGeom prst="ellipse">
            <a:avLst/>
          </a:prstGeom>
          <a:solidFill>
            <a:schemeClr val="bg1"/>
          </a:solidFill>
          <a:ln w="76200" cmpd="sng">
            <a:solidFill>
              <a:srgbClr val="A7C9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Picture Placeholder 34">
            <a:extLst>
              <a:ext uri="{FF2B5EF4-FFF2-40B4-BE49-F238E27FC236}">
                <a16:creationId xmlns:a16="http://schemas.microsoft.com/office/drawing/2014/main" id="{412D7E12-7F6C-6448-8018-DF35BC06941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717515" y="1223807"/>
            <a:ext cx="2352868" cy="2353726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1800"/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7602452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609088C9-EF4C-0746-A2BF-EA3E81C1E8B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75176" y="4571998"/>
            <a:ext cx="1197376" cy="1596502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EB102FE-A9B4-B347-A4B1-FADE6C12DE2D}"/>
              </a:ext>
            </a:extLst>
          </p:cNvPr>
          <p:cNvCxnSpPr>
            <a:cxnSpLocks/>
          </p:cNvCxnSpPr>
          <p:nvPr userDrawn="1"/>
        </p:nvCxnSpPr>
        <p:spPr>
          <a:xfrm flipV="1">
            <a:off x="5731027" y="5837290"/>
            <a:ext cx="4216863" cy="1270036"/>
          </a:xfrm>
          <a:prstGeom prst="line">
            <a:avLst/>
          </a:prstGeom>
          <a:ln w="254000">
            <a:solidFill>
              <a:schemeClr val="accent6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Content Placeholder 15"/>
          <p:cNvSpPr>
            <a:spLocks noGrp="1"/>
          </p:cNvSpPr>
          <p:nvPr>
            <p:ph sz="quarter" idx="10"/>
          </p:nvPr>
        </p:nvSpPr>
        <p:spPr>
          <a:xfrm>
            <a:off x="500350" y="1520825"/>
            <a:ext cx="7056438" cy="49704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aseline="0">
                <a:solidFill>
                  <a:srgbClr val="3C3E3D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501650" y="590048"/>
            <a:ext cx="6519863" cy="82702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rgbClr val="103150"/>
                </a:solidFill>
              </a:defRPr>
            </a:lvl1pPr>
            <a:lvl2pPr marL="457200" indent="0">
              <a:buFontTx/>
              <a:buNone/>
              <a:defRPr>
                <a:solidFill>
                  <a:srgbClr val="FFFFFF"/>
                </a:solidFill>
              </a:defRPr>
            </a:lvl2pPr>
            <a:lvl3pPr marL="914400" indent="0">
              <a:buFontTx/>
              <a:buNone/>
              <a:defRPr>
                <a:solidFill>
                  <a:srgbClr val="FFFFFF"/>
                </a:solidFill>
              </a:defRPr>
            </a:lvl3pPr>
            <a:lvl4pPr marL="1371600" indent="0">
              <a:buFontTx/>
              <a:buNone/>
              <a:defRPr>
                <a:solidFill>
                  <a:srgbClr val="FFFFFF"/>
                </a:solidFill>
              </a:defRPr>
            </a:lvl4pPr>
            <a:lvl5pPr marL="1828800" indent="0">
              <a:buFontTx/>
              <a:buNone/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4" name="Right Triangle 13">
            <a:extLst>
              <a:ext uri="{FF2B5EF4-FFF2-40B4-BE49-F238E27FC236}">
                <a16:creationId xmlns:a16="http://schemas.microsoft.com/office/drawing/2014/main" id="{A1836ADA-E241-E448-ABBA-314E09841124}"/>
              </a:ext>
            </a:extLst>
          </p:cNvPr>
          <p:cNvSpPr/>
          <p:nvPr userDrawn="1"/>
        </p:nvSpPr>
        <p:spPr>
          <a:xfrm rot="5400000" flipH="1" flipV="1">
            <a:off x="7228594" y="4690555"/>
            <a:ext cx="1093165" cy="3601464"/>
          </a:xfrm>
          <a:prstGeom prst="rtTriangle">
            <a:avLst/>
          </a:prstGeom>
          <a:solidFill>
            <a:srgbClr val="103B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273B5B6E-396A-974B-8553-33A15DED3F82}"/>
              </a:ext>
            </a:extLst>
          </p:cNvPr>
          <p:cNvSpPr/>
          <p:nvPr userDrawn="1"/>
        </p:nvSpPr>
        <p:spPr>
          <a:xfrm rot="5400000">
            <a:off x="1177213" y="-1424511"/>
            <a:ext cx="1012960" cy="3601463"/>
          </a:xfrm>
          <a:prstGeom prst="rtTriangle">
            <a:avLst/>
          </a:prstGeom>
          <a:solidFill>
            <a:srgbClr val="1139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2449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Only_n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picture containing drawing&#10;&#10;Description automatically generated">
            <a:extLst>
              <a:ext uri="{FF2B5EF4-FFF2-40B4-BE49-F238E27FC236}">
                <a16:creationId xmlns:a16="http://schemas.microsoft.com/office/drawing/2014/main" id="{609088C9-EF4C-0746-A2BF-EA3E81C1E8B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75176" y="4571998"/>
            <a:ext cx="1197376" cy="1596502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EB102FE-A9B4-B347-A4B1-FADE6C12DE2D}"/>
              </a:ext>
            </a:extLst>
          </p:cNvPr>
          <p:cNvCxnSpPr>
            <a:cxnSpLocks/>
          </p:cNvCxnSpPr>
          <p:nvPr userDrawn="1"/>
        </p:nvCxnSpPr>
        <p:spPr>
          <a:xfrm flipV="1">
            <a:off x="5731027" y="5837290"/>
            <a:ext cx="4216863" cy="1270036"/>
          </a:xfrm>
          <a:prstGeom prst="line">
            <a:avLst/>
          </a:prstGeom>
          <a:ln w="254000">
            <a:solidFill>
              <a:schemeClr val="accent6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Content Placeholder 15"/>
          <p:cNvSpPr>
            <a:spLocks noGrp="1"/>
          </p:cNvSpPr>
          <p:nvPr>
            <p:ph sz="quarter" idx="10"/>
          </p:nvPr>
        </p:nvSpPr>
        <p:spPr>
          <a:xfrm>
            <a:off x="494226" y="1520825"/>
            <a:ext cx="7056438" cy="49704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3C3E3D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7B563C16-24E9-B640-AFB9-280C59107CE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1650" y="590048"/>
            <a:ext cx="6519863" cy="82702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tx2"/>
                </a:solidFill>
              </a:defRPr>
            </a:lvl1pPr>
            <a:lvl2pPr marL="457200" indent="0">
              <a:buFontTx/>
              <a:buNone/>
              <a:defRPr>
                <a:solidFill>
                  <a:srgbClr val="FFFFFF"/>
                </a:solidFill>
              </a:defRPr>
            </a:lvl2pPr>
            <a:lvl3pPr marL="914400" indent="0">
              <a:buFontTx/>
              <a:buNone/>
              <a:defRPr>
                <a:solidFill>
                  <a:srgbClr val="FFFFFF"/>
                </a:solidFill>
              </a:defRPr>
            </a:lvl3pPr>
            <a:lvl4pPr marL="1371600" indent="0">
              <a:buFontTx/>
              <a:buNone/>
              <a:defRPr>
                <a:solidFill>
                  <a:srgbClr val="FFFFFF"/>
                </a:solidFill>
              </a:defRPr>
            </a:lvl4pPr>
            <a:lvl5pPr marL="1828800" indent="0">
              <a:buFontTx/>
              <a:buNone/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Right Triangle 7">
            <a:extLst>
              <a:ext uri="{FF2B5EF4-FFF2-40B4-BE49-F238E27FC236}">
                <a16:creationId xmlns:a16="http://schemas.microsoft.com/office/drawing/2014/main" id="{273B5B6E-396A-974B-8553-33A15DED3F82}"/>
              </a:ext>
            </a:extLst>
          </p:cNvPr>
          <p:cNvSpPr/>
          <p:nvPr userDrawn="1"/>
        </p:nvSpPr>
        <p:spPr>
          <a:xfrm rot="5400000">
            <a:off x="1177213" y="-1424511"/>
            <a:ext cx="1012960" cy="3601463"/>
          </a:xfrm>
          <a:prstGeom prst="rtTriangle">
            <a:avLst/>
          </a:prstGeom>
          <a:solidFill>
            <a:srgbClr val="1139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ight Triangle 8">
            <a:extLst>
              <a:ext uri="{FF2B5EF4-FFF2-40B4-BE49-F238E27FC236}">
                <a16:creationId xmlns:a16="http://schemas.microsoft.com/office/drawing/2014/main" id="{A1836ADA-E241-E448-ABBA-314E09841124}"/>
              </a:ext>
            </a:extLst>
          </p:cNvPr>
          <p:cNvSpPr/>
          <p:nvPr userDrawn="1"/>
        </p:nvSpPr>
        <p:spPr>
          <a:xfrm rot="5400000" flipH="1" flipV="1">
            <a:off x="7228594" y="4690555"/>
            <a:ext cx="1093165" cy="3601464"/>
          </a:xfrm>
          <a:prstGeom prst="rtTriangle">
            <a:avLst/>
          </a:prstGeom>
          <a:solidFill>
            <a:srgbClr val="103B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0610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picture containing drawing&#10;&#10;Description automatically generated">
            <a:extLst>
              <a:ext uri="{FF2B5EF4-FFF2-40B4-BE49-F238E27FC236}">
                <a16:creationId xmlns:a16="http://schemas.microsoft.com/office/drawing/2014/main" id="{609088C9-EF4C-0746-A2BF-EA3E81C1E8B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75176" y="4571998"/>
            <a:ext cx="1197376" cy="1596502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EB102FE-A9B4-B347-A4B1-FADE6C12DE2D}"/>
              </a:ext>
            </a:extLst>
          </p:cNvPr>
          <p:cNvCxnSpPr>
            <a:cxnSpLocks/>
          </p:cNvCxnSpPr>
          <p:nvPr userDrawn="1"/>
        </p:nvCxnSpPr>
        <p:spPr>
          <a:xfrm flipV="1">
            <a:off x="5731027" y="5837290"/>
            <a:ext cx="4216863" cy="1270036"/>
          </a:xfrm>
          <a:prstGeom prst="line">
            <a:avLst/>
          </a:prstGeom>
          <a:ln w="254000">
            <a:solidFill>
              <a:schemeClr val="accent6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Content Placeholder 15"/>
          <p:cNvSpPr>
            <a:spLocks noGrp="1"/>
          </p:cNvSpPr>
          <p:nvPr>
            <p:ph sz="quarter" idx="10"/>
          </p:nvPr>
        </p:nvSpPr>
        <p:spPr>
          <a:xfrm>
            <a:off x="500351" y="1520825"/>
            <a:ext cx="4969856" cy="49704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3C3E3D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5769382" y="1521865"/>
            <a:ext cx="2917221" cy="2915305"/>
          </a:xfrm>
          <a:prstGeom prst="ellipse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822DBDD8-A02E-294E-8700-E182D8683F8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01650" y="590048"/>
            <a:ext cx="6519863" cy="82702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tx2"/>
                </a:solidFill>
              </a:defRPr>
            </a:lvl1pPr>
            <a:lvl2pPr marL="457200" indent="0">
              <a:buFontTx/>
              <a:buNone/>
              <a:defRPr>
                <a:solidFill>
                  <a:srgbClr val="FFFFFF"/>
                </a:solidFill>
              </a:defRPr>
            </a:lvl2pPr>
            <a:lvl3pPr marL="914400" indent="0">
              <a:buFontTx/>
              <a:buNone/>
              <a:defRPr>
                <a:solidFill>
                  <a:srgbClr val="FFFFFF"/>
                </a:solidFill>
              </a:defRPr>
            </a:lvl3pPr>
            <a:lvl4pPr marL="1371600" indent="0">
              <a:buFontTx/>
              <a:buNone/>
              <a:defRPr>
                <a:solidFill>
                  <a:srgbClr val="FFFFFF"/>
                </a:solidFill>
              </a:defRPr>
            </a:lvl4pPr>
            <a:lvl5pPr marL="1828800" indent="0">
              <a:buFontTx/>
              <a:buNone/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Right Triangle 8">
            <a:extLst>
              <a:ext uri="{FF2B5EF4-FFF2-40B4-BE49-F238E27FC236}">
                <a16:creationId xmlns:a16="http://schemas.microsoft.com/office/drawing/2014/main" id="{273B5B6E-396A-974B-8553-33A15DED3F82}"/>
              </a:ext>
            </a:extLst>
          </p:cNvPr>
          <p:cNvSpPr/>
          <p:nvPr userDrawn="1"/>
        </p:nvSpPr>
        <p:spPr>
          <a:xfrm rot="5400000">
            <a:off x="1177213" y="-1424511"/>
            <a:ext cx="1012960" cy="3601463"/>
          </a:xfrm>
          <a:prstGeom prst="rtTriangle">
            <a:avLst/>
          </a:prstGeom>
          <a:solidFill>
            <a:srgbClr val="1139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A1836ADA-E241-E448-ABBA-314E09841124}"/>
              </a:ext>
            </a:extLst>
          </p:cNvPr>
          <p:cNvSpPr/>
          <p:nvPr userDrawn="1"/>
        </p:nvSpPr>
        <p:spPr>
          <a:xfrm rot="5400000" flipH="1" flipV="1">
            <a:off x="7228594" y="4690555"/>
            <a:ext cx="1093165" cy="3601464"/>
          </a:xfrm>
          <a:prstGeom prst="rtTriangle">
            <a:avLst/>
          </a:prstGeom>
          <a:solidFill>
            <a:srgbClr val="103B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9882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, Image and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A picture containing drawing&#10;&#10;Description automatically generated">
            <a:extLst>
              <a:ext uri="{FF2B5EF4-FFF2-40B4-BE49-F238E27FC236}">
                <a16:creationId xmlns:a16="http://schemas.microsoft.com/office/drawing/2014/main" id="{609088C9-EF4C-0746-A2BF-EA3E81C1E8B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75176" y="4571998"/>
            <a:ext cx="1197376" cy="1596502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EB102FE-A9B4-B347-A4B1-FADE6C12DE2D}"/>
              </a:ext>
            </a:extLst>
          </p:cNvPr>
          <p:cNvCxnSpPr>
            <a:cxnSpLocks/>
          </p:cNvCxnSpPr>
          <p:nvPr userDrawn="1"/>
        </p:nvCxnSpPr>
        <p:spPr>
          <a:xfrm flipV="1">
            <a:off x="5731027" y="5837290"/>
            <a:ext cx="4216863" cy="1270036"/>
          </a:xfrm>
          <a:prstGeom prst="line">
            <a:avLst/>
          </a:prstGeom>
          <a:ln w="254000">
            <a:solidFill>
              <a:schemeClr val="accent6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Content Placeholder 15"/>
          <p:cNvSpPr>
            <a:spLocks noGrp="1"/>
          </p:cNvSpPr>
          <p:nvPr>
            <p:ph sz="quarter" idx="10"/>
          </p:nvPr>
        </p:nvSpPr>
        <p:spPr>
          <a:xfrm>
            <a:off x="504431" y="1520825"/>
            <a:ext cx="4969856" cy="49704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aseline="0">
                <a:solidFill>
                  <a:srgbClr val="3C3E3D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6442287" y="1542470"/>
            <a:ext cx="1991743" cy="1990434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5727621" y="3502247"/>
            <a:ext cx="49364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solidFill>
                  <a:srgbClr val="60842F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 userDrawn="1"/>
        </p:nvSpPr>
        <p:spPr>
          <a:xfrm>
            <a:off x="8156945" y="3917745"/>
            <a:ext cx="4721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60842F"/>
                </a:solidFill>
              </a:rPr>
              <a:t>”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2" hasCustomPrompt="1"/>
          </p:nvPr>
        </p:nvSpPr>
        <p:spPr>
          <a:xfrm>
            <a:off x="5974445" y="3721098"/>
            <a:ext cx="2263906" cy="163648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800">
                <a:solidFill>
                  <a:srgbClr val="3C3E3D"/>
                </a:solidFill>
              </a:defRPr>
            </a:lvl1pPr>
            <a:lvl2pPr marL="457200" indent="0" algn="ctr">
              <a:buNone/>
              <a:defRPr sz="1800">
                <a:solidFill>
                  <a:schemeClr val="accent6"/>
                </a:solidFill>
              </a:defRPr>
            </a:lvl2pPr>
            <a:lvl3pPr marL="914400" indent="0">
              <a:buNone/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 text styles</a:t>
            </a:r>
          </a:p>
          <a:p>
            <a:pPr lvl="1"/>
            <a:endParaRPr lang="en-US" dirty="0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8304DD38-1C7E-694C-807A-AD342C0390F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1650" y="590048"/>
            <a:ext cx="6519863" cy="82702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tx2"/>
                </a:solidFill>
              </a:defRPr>
            </a:lvl1pPr>
            <a:lvl2pPr marL="457200" indent="0">
              <a:buFontTx/>
              <a:buNone/>
              <a:defRPr>
                <a:solidFill>
                  <a:srgbClr val="FFFFFF"/>
                </a:solidFill>
              </a:defRPr>
            </a:lvl2pPr>
            <a:lvl3pPr marL="914400" indent="0">
              <a:buFontTx/>
              <a:buNone/>
              <a:defRPr>
                <a:solidFill>
                  <a:srgbClr val="FFFFFF"/>
                </a:solidFill>
              </a:defRPr>
            </a:lvl3pPr>
            <a:lvl4pPr marL="1371600" indent="0">
              <a:buFontTx/>
              <a:buNone/>
              <a:defRPr>
                <a:solidFill>
                  <a:srgbClr val="FFFFFF"/>
                </a:solidFill>
              </a:defRPr>
            </a:lvl4pPr>
            <a:lvl5pPr marL="1828800" indent="0">
              <a:buFontTx/>
              <a:buNone/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3" name="Right Triangle 12">
            <a:extLst>
              <a:ext uri="{FF2B5EF4-FFF2-40B4-BE49-F238E27FC236}">
                <a16:creationId xmlns:a16="http://schemas.microsoft.com/office/drawing/2014/main" id="{273B5B6E-396A-974B-8553-33A15DED3F82}"/>
              </a:ext>
            </a:extLst>
          </p:cNvPr>
          <p:cNvSpPr/>
          <p:nvPr userDrawn="1"/>
        </p:nvSpPr>
        <p:spPr>
          <a:xfrm rot="5400000">
            <a:off x="1177213" y="-1424511"/>
            <a:ext cx="1012960" cy="3601463"/>
          </a:xfrm>
          <a:prstGeom prst="rtTriangle">
            <a:avLst/>
          </a:prstGeom>
          <a:solidFill>
            <a:srgbClr val="1139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ight Triangle 16">
            <a:extLst>
              <a:ext uri="{FF2B5EF4-FFF2-40B4-BE49-F238E27FC236}">
                <a16:creationId xmlns:a16="http://schemas.microsoft.com/office/drawing/2014/main" id="{A1836ADA-E241-E448-ABBA-314E09841124}"/>
              </a:ext>
            </a:extLst>
          </p:cNvPr>
          <p:cNvSpPr/>
          <p:nvPr userDrawn="1"/>
        </p:nvSpPr>
        <p:spPr>
          <a:xfrm rot="5400000" flipH="1" flipV="1">
            <a:off x="7228594" y="4690555"/>
            <a:ext cx="1093165" cy="3601464"/>
          </a:xfrm>
          <a:prstGeom prst="rtTriangle">
            <a:avLst/>
          </a:prstGeom>
          <a:solidFill>
            <a:srgbClr val="103B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70654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picture containing drawing&#10;&#10;Description automatically generated">
            <a:extLst>
              <a:ext uri="{FF2B5EF4-FFF2-40B4-BE49-F238E27FC236}">
                <a16:creationId xmlns:a16="http://schemas.microsoft.com/office/drawing/2014/main" id="{609088C9-EF4C-0746-A2BF-EA3E81C1E8B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75176" y="4571998"/>
            <a:ext cx="1197376" cy="1596502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EB102FE-A9B4-B347-A4B1-FADE6C12DE2D}"/>
              </a:ext>
            </a:extLst>
          </p:cNvPr>
          <p:cNvCxnSpPr>
            <a:cxnSpLocks/>
          </p:cNvCxnSpPr>
          <p:nvPr userDrawn="1"/>
        </p:nvCxnSpPr>
        <p:spPr>
          <a:xfrm flipV="1">
            <a:off x="5731027" y="5837290"/>
            <a:ext cx="4216863" cy="1270036"/>
          </a:xfrm>
          <a:prstGeom prst="line">
            <a:avLst/>
          </a:prstGeom>
          <a:ln w="254000">
            <a:solidFill>
              <a:schemeClr val="accent6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Content Placeholder 15"/>
          <p:cNvSpPr>
            <a:spLocks noGrp="1"/>
          </p:cNvSpPr>
          <p:nvPr>
            <p:ph sz="quarter" idx="10"/>
          </p:nvPr>
        </p:nvSpPr>
        <p:spPr>
          <a:xfrm>
            <a:off x="500350" y="1520825"/>
            <a:ext cx="5785093" cy="49704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3C3E3D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Oval 12"/>
          <p:cNvSpPr/>
          <p:nvPr userDrawn="1"/>
        </p:nvSpPr>
        <p:spPr>
          <a:xfrm>
            <a:off x="6600298" y="1553601"/>
            <a:ext cx="2216408" cy="2216408"/>
          </a:xfrm>
          <a:prstGeom prst="ellipse">
            <a:avLst/>
          </a:prstGeom>
          <a:solidFill>
            <a:srgbClr val="6084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Content Placeholder 3"/>
          <p:cNvSpPr>
            <a:spLocks noGrp="1"/>
          </p:cNvSpPr>
          <p:nvPr>
            <p:ph sz="quarter" idx="12" hasCustomPrompt="1"/>
          </p:nvPr>
        </p:nvSpPr>
        <p:spPr>
          <a:xfrm>
            <a:off x="6792913" y="1943701"/>
            <a:ext cx="1862137" cy="163648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1800" b="1">
                <a:solidFill>
                  <a:schemeClr val="bg1"/>
                </a:solidFill>
              </a:defRPr>
            </a:lvl2pPr>
            <a:lvl3pPr marL="914400" indent="0">
              <a:buNone/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text styles</a:t>
            </a:r>
          </a:p>
          <a:p>
            <a:pPr lvl="1"/>
            <a:endParaRPr lang="en-US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C35D304B-2984-A642-9FEC-08311232D90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1650" y="590048"/>
            <a:ext cx="6519863" cy="82702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tx2"/>
                </a:solidFill>
              </a:defRPr>
            </a:lvl1pPr>
            <a:lvl2pPr marL="457200" indent="0">
              <a:buFontTx/>
              <a:buNone/>
              <a:defRPr>
                <a:solidFill>
                  <a:srgbClr val="FFFFFF"/>
                </a:solidFill>
              </a:defRPr>
            </a:lvl2pPr>
            <a:lvl3pPr marL="914400" indent="0">
              <a:buFontTx/>
              <a:buNone/>
              <a:defRPr>
                <a:solidFill>
                  <a:srgbClr val="FFFFFF"/>
                </a:solidFill>
              </a:defRPr>
            </a:lvl3pPr>
            <a:lvl4pPr marL="1371600" indent="0">
              <a:buFontTx/>
              <a:buNone/>
              <a:defRPr>
                <a:solidFill>
                  <a:srgbClr val="FFFFFF"/>
                </a:solidFill>
              </a:defRPr>
            </a:lvl4pPr>
            <a:lvl5pPr marL="1828800" indent="0">
              <a:buFontTx/>
              <a:buNone/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273B5B6E-396A-974B-8553-33A15DED3F82}"/>
              </a:ext>
            </a:extLst>
          </p:cNvPr>
          <p:cNvSpPr/>
          <p:nvPr userDrawn="1"/>
        </p:nvSpPr>
        <p:spPr>
          <a:xfrm rot="5400000">
            <a:off x="1177213" y="-1424511"/>
            <a:ext cx="1012960" cy="3601463"/>
          </a:xfrm>
          <a:prstGeom prst="rtTriangle">
            <a:avLst/>
          </a:prstGeom>
          <a:solidFill>
            <a:srgbClr val="1139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A1836ADA-E241-E448-ABBA-314E09841124}"/>
              </a:ext>
            </a:extLst>
          </p:cNvPr>
          <p:cNvSpPr/>
          <p:nvPr userDrawn="1"/>
        </p:nvSpPr>
        <p:spPr>
          <a:xfrm rot="5400000" flipH="1" flipV="1">
            <a:off x="7228594" y="4690555"/>
            <a:ext cx="1093165" cy="3601464"/>
          </a:xfrm>
          <a:prstGeom prst="rtTriangle">
            <a:avLst/>
          </a:prstGeom>
          <a:solidFill>
            <a:srgbClr val="103B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41898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Picture 58" descr="A picture containing drawing&#10;&#10;Description automatically generated">
            <a:extLst>
              <a:ext uri="{FF2B5EF4-FFF2-40B4-BE49-F238E27FC236}">
                <a16:creationId xmlns:a16="http://schemas.microsoft.com/office/drawing/2014/main" id="{609088C9-EF4C-0746-A2BF-EA3E81C1E8B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75176" y="4571998"/>
            <a:ext cx="1197376" cy="1596502"/>
          </a:xfrm>
          <a:prstGeom prst="rect">
            <a:avLst/>
          </a:prstGeom>
        </p:spPr>
      </p:pic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1EB102FE-A9B4-B347-A4B1-FADE6C12DE2D}"/>
              </a:ext>
            </a:extLst>
          </p:cNvPr>
          <p:cNvCxnSpPr>
            <a:cxnSpLocks/>
          </p:cNvCxnSpPr>
          <p:nvPr userDrawn="1"/>
        </p:nvCxnSpPr>
        <p:spPr>
          <a:xfrm flipV="1">
            <a:off x="5731027" y="5837290"/>
            <a:ext cx="4216863" cy="1270036"/>
          </a:xfrm>
          <a:prstGeom prst="line">
            <a:avLst/>
          </a:prstGeom>
          <a:ln w="254000">
            <a:solidFill>
              <a:schemeClr val="accent6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Content Placeholder 2"/>
          <p:cNvSpPr txBox="1">
            <a:spLocks/>
          </p:cNvSpPr>
          <p:nvPr userDrawn="1"/>
        </p:nvSpPr>
        <p:spPr>
          <a:xfrm>
            <a:off x="2215953" y="3187553"/>
            <a:ext cx="2437191" cy="4702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1400" dirty="0">
                <a:solidFill>
                  <a:srgbClr val="3C3E3D"/>
                </a:solidFill>
              </a:rPr>
              <a:t>Lorem ipsum </a:t>
            </a:r>
            <a:r>
              <a:rPr lang="en-US" sz="1400" b="1" dirty="0">
                <a:solidFill>
                  <a:srgbClr val="3C3E3D"/>
                </a:solidFill>
              </a:rPr>
              <a:t>15%</a:t>
            </a:r>
          </a:p>
        </p:txBody>
      </p:sp>
      <p:sp>
        <p:nvSpPr>
          <p:cNvPr id="15" name="Content Placeholder 2"/>
          <p:cNvSpPr txBox="1">
            <a:spLocks/>
          </p:cNvSpPr>
          <p:nvPr userDrawn="1"/>
        </p:nvSpPr>
        <p:spPr>
          <a:xfrm>
            <a:off x="2215953" y="3893928"/>
            <a:ext cx="2437191" cy="4702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1400" dirty="0">
                <a:solidFill>
                  <a:srgbClr val="3C3E3D"/>
                </a:solidFill>
              </a:rPr>
              <a:t>Lorem ipsum </a:t>
            </a:r>
            <a:r>
              <a:rPr lang="en-US" sz="1400" b="1" dirty="0">
                <a:solidFill>
                  <a:srgbClr val="3C3E3D"/>
                </a:solidFill>
              </a:rPr>
              <a:t>15%</a:t>
            </a:r>
          </a:p>
        </p:txBody>
      </p:sp>
      <p:sp>
        <p:nvSpPr>
          <p:cNvPr id="17" name="Content Placeholder 2"/>
          <p:cNvSpPr txBox="1">
            <a:spLocks/>
          </p:cNvSpPr>
          <p:nvPr userDrawn="1"/>
        </p:nvSpPr>
        <p:spPr>
          <a:xfrm>
            <a:off x="2215953" y="1742521"/>
            <a:ext cx="2437191" cy="4702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Lorem ipsum </a:t>
            </a:r>
            <a:r>
              <a:rPr lang="en-US" sz="1400" b="1" dirty="0">
                <a:solidFill>
                  <a:schemeClr val="tx1">
                    <a:lumMod val="50000"/>
                  </a:schemeClr>
                </a:solidFill>
              </a:rPr>
              <a:t>15%</a:t>
            </a:r>
          </a:p>
        </p:txBody>
      </p:sp>
      <p:sp>
        <p:nvSpPr>
          <p:cNvPr id="18" name="Content Placeholder 2"/>
          <p:cNvSpPr txBox="1">
            <a:spLocks/>
          </p:cNvSpPr>
          <p:nvPr userDrawn="1"/>
        </p:nvSpPr>
        <p:spPr>
          <a:xfrm>
            <a:off x="2215953" y="5846141"/>
            <a:ext cx="2437191" cy="4702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1400" dirty="0">
                <a:solidFill>
                  <a:srgbClr val="3C3E3D"/>
                </a:solidFill>
              </a:rPr>
              <a:t>Lorem ipsum </a:t>
            </a:r>
            <a:r>
              <a:rPr lang="en-US" sz="1400" b="1" dirty="0">
                <a:solidFill>
                  <a:srgbClr val="3C3E3D"/>
                </a:solidFill>
              </a:rPr>
              <a:t>40%</a:t>
            </a:r>
          </a:p>
        </p:txBody>
      </p:sp>
      <p:sp>
        <p:nvSpPr>
          <p:cNvPr id="19" name="Rectangle 18"/>
          <p:cNvSpPr/>
          <p:nvPr userDrawn="1"/>
        </p:nvSpPr>
        <p:spPr>
          <a:xfrm>
            <a:off x="1422201" y="1564462"/>
            <a:ext cx="713620" cy="22981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1422201" y="1794272"/>
            <a:ext cx="713620" cy="22981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/>
          <p:cNvSpPr/>
          <p:nvPr userDrawn="1"/>
        </p:nvSpPr>
        <p:spPr>
          <a:xfrm>
            <a:off x="1422201" y="2024082"/>
            <a:ext cx="713620" cy="229810"/>
          </a:xfrm>
          <a:prstGeom prst="rect">
            <a:avLst/>
          </a:prstGeom>
          <a:solidFill>
            <a:srgbClr val="103B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21"/>
          <p:cNvSpPr/>
          <p:nvPr userDrawn="1"/>
        </p:nvSpPr>
        <p:spPr>
          <a:xfrm>
            <a:off x="1422201" y="2253892"/>
            <a:ext cx="713620" cy="718154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/>
          <p:cNvSpPr/>
          <p:nvPr userDrawn="1"/>
        </p:nvSpPr>
        <p:spPr>
          <a:xfrm>
            <a:off x="1422201" y="2972046"/>
            <a:ext cx="713620" cy="718154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/>
          <p:cNvSpPr/>
          <p:nvPr userDrawn="1"/>
        </p:nvSpPr>
        <p:spPr>
          <a:xfrm>
            <a:off x="1422201" y="3690200"/>
            <a:ext cx="713620" cy="71815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5" name="Straight Connector 24"/>
          <p:cNvCxnSpPr/>
          <p:nvPr userDrawn="1"/>
        </p:nvCxnSpPr>
        <p:spPr>
          <a:xfrm>
            <a:off x="2135821" y="2792129"/>
            <a:ext cx="1638905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 userDrawn="1"/>
        </p:nvCxnSpPr>
        <p:spPr>
          <a:xfrm>
            <a:off x="2135821" y="3532308"/>
            <a:ext cx="1638905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 userDrawn="1"/>
        </p:nvCxnSpPr>
        <p:spPr>
          <a:xfrm>
            <a:off x="2135821" y="4238683"/>
            <a:ext cx="1638905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Oval 27"/>
          <p:cNvSpPr/>
          <p:nvPr userDrawn="1"/>
        </p:nvSpPr>
        <p:spPr>
          <a:xfrm>
            <a:off x="1356871" y="1520826"/>
            <a:ext cx="821282" cy="810421"/>
          </a:xfrm>
          <a:prstGeom prst="ellipse">
            <a:avLst/>
          </a:prstGeom>
          <a:noFill/>
          <a:ln w="381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9" name="Straight Connector 28"/>
          <p:cNvCxnSpPr/>
          <p:nvPr userDrawn="1"/>
        </p:nvCxnSpPr>
        <p:spPr>
          <a:xfrm>
            <a:off x="2135821" y="2087276"/>
            <a:ext cx="1638905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 userDrawn="1"/>
        </p:nvSpPr>
        <p:spPr>
          <a:xfrm>
            <a:off x="1422201" y="4400452"/>
            <a:ext cx="713620" cy="193709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1" name="Straight Connector 30"/>
          <p:cNvCxnSpPr/>
          <p:nvPr userDrawn="1"/>
        </p:nvCxnSpPr>
        <p:spPr>
          <a:xfrm>
            <a:off x="2135821" y="6190896"/>
            <a:ext cx="1638905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 userDrawn="1"/>
        </p:nvCxnSpPr>
        <p:spPr>
          <a:xfrm>
            <a:off x="980748" y="1564462"/>
            <a:ext cx="0" cy="4773084"/>
          </a:xfrm>
          <a:prstGeom prst="line">
            <a:avLst/>
          </a:prstGeom>
          <a:ln>
            <a:solidFill>
              <a:srgbClr val="2D2E2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 userDrawn="1"/>
        </p:nvCxnSpPr>
        <p:spPr>
          <a:xfrm flipH="1">
            <a:off x="980748" y="6316380"/>
            <a:ext cx="2963333" cy="16933"/>
          </a:xfrm>
          <a:prstGeom prst="line">
            <a:avLst/>
          </a:prstGeom>
          <a:ln>
            <a:solidFill>
              <a:srgbClr val="2D2E2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 userDrawn="1"/>
        </p:nvCxnSpPr>
        <p:spPr>
          <a:xfrm>
            <a:off x="3944081" y="6201479"/>
            <a:ext cx="0" cy="125484"/>
          </a:xfrm>
          <a:prstGeom prst="line">
            <a:avLst/>
          </a:prstGeom>
          <a:ln>
            <a:solidFill>
              <a:srgbClr val="2D2E2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5" name="Group 34"/>
          <p:cNvGrpSpPr/>
          <p:nvPr userDrawn="1"/>
        </p:nvGrpSpPr>
        <p:grpSpPr>
          <a:xfrm>
            <a:off x="450681" y="1422074"/>
            <a:ext cx="659198" cy="4193367"/>
            <a:chOff x="2920100" y="1138195"/>
            <a:chExt cx="659198" cy="4193367"/>
          </a:xfrm>
        </p:grpSpPr>
        <p:cxnSp>
          <p:nvCxnSpPr>
            <p:cNvPr id="36" name="Straight Connector 35"/>
            <p:cNvCxnSpPr/>
            <p:nvPr/>
          </p:nvCxnSpPr>
          <p:spPr>
            <a:xfrm>
              <a:off x="3450167" y="1286334"/>
              <a:ext cx="116417" cy="0"/>
            </a:xfrm>
            <a:prstGeom prst="line">
              <a:avLst/>
            </a:prstGeom>
            <a:ln>
              <a:solidFill>
                <a:srgbClr val="2D2E2D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>
              <a:off x="3454405" y="2253625"/>
              <a:ext cx="116417" cy="0"/>
            </a:xfrm>
            <a:prstGeom prst="line">
              <a:avLst/>
            </a:prstGeom>
            <a:ln>
              <a:solidFill>
                <a:srgbClr val="2D2E2D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>
              <a:off x="3458643" y="3136252"/>
              <a:ext cx="116417" cy="0"/>
            </a:xfrm>
            <a:prstGeom prst="line">
              <a:avLst/>
            </a:prstGeom>
            <a:ln>
              <a:solidFill>
                <a:srgbClr val="2D2E2D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>
              <a:off x="3458643" y="4162803"/>
              <a:ext cx="116417" cy="0"/>
            </a:xfrm>
            <a:prstGeom prst="line">
              <a:avLst/>
            </a:prstGeom>
            <a:ln>
              <a:solidFill>
                <a:srgbClr val="2D2E2D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>
              <a:off x="3462881" y="5119511"/>
              <a:ext cx="116417" cy="0"/>
            </a:xfrm>
            <a:prstGeom prst="line">
              <a:avLst/>
            </a:prstGeom>
            <a:ln>
              <a:solidFill>
                <a:srgbClr val="2D2E2D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Content Placeholder 2"/>
            <p:cNvSpPr txBox="1">
              <a:spLocks/>
            </p:cNvSpPr>
            <p:nvPr/>
          </p:nvSpPr>
          <p:spPr>
            <a:xfrm>
              <a:off x="2920100" y="1138195"/>
              <a:ext cx="574530" cy="360604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buFont typeface="Arial"/>
                <a:buNone/>
              </a:pPr>
              <a:r>
                <a:rPr lang="en-US" sz="1200" b="1" dirty="0"/>
                <a:t>$10</a:t>
              </a:r>
            </a:p>
          </p:txBody>
        </p:sp>
        <p:sp>
          <p:nvSpPr>
            <p:cNvPr id="42" name="Content Placeholder 2"/>
            <p:cNvSpPr txBox="1">
              <a:spLocks/>
            </p:cNvSpPr>
            <p:nvPr/>
          </p:nvSpPr>
          <p:spPr>
            <a:xfrm>
              <a:off x="2920100" y="2972489"/>
              <a:ext cx="574530" cy="360604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buFont typeface="Arial"/>
                <a:buNone/>
              </a:pPr>
              <a:r>
                <a:rPr lang="en-US" sz="1200" b="1" dirty="0"/>
                <a:t>$6</a:t>
              </a:r>
            </a:p>
          </p:txBody>
        </p:sp>
        <p:sp>
          <p:nvSpPr>
            <p:cNvPr id="43" name="Content Placeholder 2"/>
            <p:cNvSpPr txBox="1">
              <a:spLocks/>
            </p:cNvSpPr>
            <p:nvPr/>
          </p:nvSpPr>
          <p:spPr>
            <a:xfrm>
              <a:off x="2926446" y="4007719"/>
              <a:ext cx="574530" cy="360604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buFont typeface="Arial"/>
                <a:buNone/>
              </a:pPr>
              <a:r>
                <a:rPr lang="en-US" sz="1200" b="1" dirty="0"/>
                <a:t>$4</a:t>
              </a:r>
            </a:p>
          </p:txBody>
        </p:sp>
        <p:sp>
          <p:nvSpPr>
            <p:cNvPr id="44" name="Content Placeholder 2"/>
            <p:cNvSpPr txBox="1">
              <a:spLocks/>
            </p:cNvSpPr>
            <p:nvPr/>
          </p:nvSpPr>
          <p:spPr>
            <a:xfrm>
              <a:off x="2934924" y="4970958"/>
              <a:ext cx="574530" cy="360604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buFont typeface="Arial"/>
                <a:buNone/>
              </a:pPr>
              <a:r>
                <a:rPr lang="en-US" sz="1200" b="1" dirty="0"/>
                <a:t>$2</a:t>
              </a:r>
            </a:p>
          </p:txBody>
        </p:sp>
        <p:sp>
          <p:nvSpPr>
            <p:cNvPr id="45" name="Content Placeholder 2"/>
            <p:cNvSpPr txBox="1">
              <a:spLocks/>
            </p:cNvSpPr>
            <p:nvPr/>
          </p:nvSpPr>
          <p:spPr>
            <a:xfrm>
              <a:off x="2924343" y="2106825"/>
              <a:ext cx="574530" cy="360604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buFont typeface="Arial"/>
                <a:buNone/>
              </a:pPr>
              <a:r>
                <a:rPr lang="en-US" sz="1200" b="1" dirty="0"/>
                <a:t>$8</a:t>
              </a:r>
            </a:p>
          </p:txBody>
        </p:sp>
      </p:grpSp>
      <p:sp>
        <p:nvSpPr>
          <p:cNvPr id="46" name="Content Placeholder 2"/>
          <p:cNvSpPr txBox="1">
            <a:spLocks/>
          </p:cNvSpPr>
          <p:nvPr userDrawn="1"/>
        </p:nvSpPr>
        <p:spPr>
          <a:xfrm>
            <a:off x="2237119" y="6337547"/>
            <a:ext cx="1632879" cy="3386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1000" dirty="0"/>
              <a:t>Dollars in millions</a:t>
            </a:r>
            <a:endParaRPr lang="en-US" sz="1000" b="1" dirty="0"/>
          </a:p>
        </p:txBody>
      </p:sp>
      <p:sp>
        <p:nvSpPr>
          <p:cNvPr id="47" name="Content Placeholder 2"/>
          <p:cNvSpPr txBox="1">
            <a:spLocks/>
          </p:cNvSpPr>
          <p:nvPr userDrawn="1"/>
        </p:nvSpPr>
        <p:spPr>
          <a:xfrm rot="16200000">
            <a:off x="3300602" y="3089468"/>
            <a:ext cx="2223657" cy="4702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sz="1400" dirty="0">
                <a:solidFill>
                  <a:srgbClr val="3C3E3D"/>
                </a:solidFill>
              </a:rPr>
              <a:t>Lorem ipsum</a:t>
            </a:r>
            <a:endParaRPr lang="en-US" sz="1400" b="1" dirty="0">
              <a:solidFill>
                <a:srgbClr val="3C3E3D"/>
              </a:solidFill>
            </a:endParaRPr>
          </a:p>
        </p:txBody>
      </p:sp>
      <p:cxnSp>
        <p:nvCxnSpPr>
          <p:cNvPr id="48" name="Straight Connector 47"/>
          <p:cNvCxnSpPr/>
          <p:nvPr userDrawn="1"/>
        </p:nvCxnSpPr>
        <p:spPr>
          <a:xfrm>
            <a:off x="4096482" y="2209421"/>
            <a:ext cx="0" cy="2226996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 userDrawn="1"/>
        </p:nvCxnSpPr>
        <p:spPr>
          <a:xfrm flipH="1">
            <a:off x="3967366" y="4427281"/>
            <a:ext cx="139699" cy="0"/>
          </a:xfrm>
          <a:prstGeom prst="line">
            <a:avLst/>
          </a:prstGeom>
          <a:ln>
            <a:solidFill>
              <a:srgbClr val="2D2E2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 userDrawn="1"/>
        </p:nvCxnSpPr>
        <p:spPr>
          <a:xfrm flipH="1">
            <a:off x="3969484" y="2212760"/>
            <a:ext cx="139699" cy="0"/>
          </a:xfrm>
          <a:prstGeom prst="line">
            <a:avLst/>
          </a:prstGeom>
          <a:ln>
            <a:solidFill>
              <a:srgbClr val="2D2E2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Content Placeholder 15"/>
          <p:cNvSpPr>
            <a:spLocks noGrp="1"/>
          </p:cNvSpPr>
          <p:nvPr>
            <p:ph sz="quarter" idx="10"/>
          </p:nvPr>
        </p:nvSpPr>
        <p:spPr>
          <a:xfrm>
            <a:off x="4781689" y="1520826"/>
            <a:ext cx="3902912" cy="305933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3C3E3D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2" name="Content Placeholder 2"/>
          <p:cNvSpPr txBox="1">
            <a:spLocks/>
          </p:cNvSpPr>
          <p:nvPr userDrawn="1"/>
        </p:nvSpPr>
        <p:spPr>
          <a:xfrm>
            <a:off x="2221441" y="2448318"/>
            <a:ext cx="2437191" cy="4702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1400" dirty="0">
                <a:solidFill>
                  <a:srgbClr val="3C3E3D"/>
                </a:solidFill>
              </a:rPr>
              <a:t>Lorem ipsum </a:t>
            </a:r>
            <a:r>
              <a:rPr lang="en-US" sz="1400" b="1" dirty="0">
                <a:solidFill>
                  <a:srgbClr val="3C3E3D"/>
                </a:solidFill>
              </a:rPr>
              <a:t>15%</a:t>
            </a:r>
          </a:p>
        </p:txBody>
      </p:sp>
      <p:sp>
        <p:nvSpPr>
          <p:cNvPr id="53" name="Right Triangle 52">
            <a:extLst>
              <a:ext uri="{FF2B5EF4-FFF2-40B4-BE49-F238E27FC236}">
                <a16:creationId xmlns:a16="http://schemas.microsoft.com/office/drawing/2014/main" id="{273B5B6E-396A-974B-8553-33A15DED3F82}"/>
              </a:ext>
            </a:extLst>
          </p:cNvPr>
          <p:cNvSpPr/>
          <p:nvPr userDrawn="1"/>
        </p:nvSpPr>
        <p:spPr>
          <a:xfrm rot="5400000">
            <a:off x="1177213" y="-1424511"/>
            <a:ext cx="1012960" cy="3601463"/>
          </a:xfrm>
          <a:prstGeom prst="rtTriangle">
            <a:avLst/>
          </a:prstGeom>
          <a:solidFill>
            <a:srgbClr val="1139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4" name="Right Triangle 53">
            <a:extLst>
              <a:ext uri="{FF2B5EF4-FFF2-40B4-BE49-F238E27FC236}">
                <a16:creationId xmlns:a16="http://schemas.microsoft.com/office/drawing/2014/main" id="{A1836ADA-E241-E448-ABBA-314E09841124}"/>
              </a:ext>
            </a:extLst>
          </p:cNvPr>
          <p:cNvSpPr/>
          <p:nvPr userDrawn="1"/>
        </p:nvSpPr>
        <p:spPr>
          <a:xfrm rot="5400000" flipH="1" flipV="1">
            <a:off x="7228594" y="4690555"/>
            <a:ext cx="1093165" cy="3601464"/>
          </a:xfrm>
          <a:prstGeom prst="rtTriangle">
            <a:avLst/>
          </a:prstGeom>
          <a:solidFill>
            <a:srgbClr val="103B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9794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4EBF3A-80BD-4E38-BD0F-9ADE41FDE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1C9BBD-08DE-46E5-AB53-3EB70B89E7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CCD675-9D4F-49F9-ABCA-1529CC2A00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448D2-BBB7-449C-A1F9-44508B1C3D13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8FEFF-6D2F-4D77-B84B-244B3F63F5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E8A451-670E-4CDD-B715-55BAEC225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0A34B-6BDC-46FF-9881-0E244E3AA8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6280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7231" y="458920"/>
            <a:ext cx="7478369" cy="132556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18B931-E896-4471-A71A-819D3B6829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7231" y="2738657"/>
            <a:ext cx="7886700" cy="282275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450"/>
              </a:spcBef>
              <a:buNone/>
              <a:defRPr sz="1200" i="0">
                <a:solidFill>
                  <a:schemeClr val="tx2"/>
                </a:solidFill>
              </a:defRPr>
            </a:lvl1pPr>
            <a:lvl2pPr marL="342900" indent="0">
              <a:buNone/>
              <a:defRPr sz="1350" i="1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685800" indent="0">
              <a:buNone/>
              <a:defRPr sz="1200" i="1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028700" indent="0">
              <a:buNone/>
              <a:defRPr sz="1050" i="1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371600" indent="0">
              <a:buNone/>
              <a:defRPr sz="1050" i="1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515467" y="0"/>
            <a:ext cx="54000" cy="127101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4D4EAA8-8E55-45C3-BD00-531D549BB77D}"/>
              </a:ext>
            </a:extLst>
          </p:cNvPr>
          <p:cNvCxnSpPr/>
          <p:nvPr userDrawn="1"/>
        </p:nvCxnSpPr>
        <p:spPr>
          <a:xfrm>
            <a:off x="801647" y="1528464"/>
            <a:ext cx="473202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ubtitle 2">
            <a:extLst>
              <a:ext uri="{FF2B5EF4-FFF2-40B4-BE49-F238E27FC236}">
                <a16:creationId xmlns:a16="http://schemas.microsoft.com/office/drawing/2014/main" id="{126D1C29-9D03-4CB6-B17E-D7DC93295F21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697231" y="1669111"/>
            <a:ext cx="7478369" cy="692595"/>
          </a:xfrm>
        </p:spPr>
        <p:txBody>
          <a:bodyPr>
            <a:normAutofit/>
          </a:bodyPr>
          <a:lstStyle>
            <a:lvl1pPr marL="0" indent="0" algn="l">
              <a:buNone/>
              <a:defRPr sz="1875" b="1" i="0">
                <a:solidFill>
                  <a:schemeClr val="accen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8393076" y="800959"/>
            <a:ext cx="750925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B2A467A-5EC5-4E43-861E-F15D1E487F6D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32359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E512C6EF-E271-1DEF-95A0-30F53A03C08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95632" y="5857866"/>
            <a:ext cx="1394887" cy="877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2912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959CF4-24ED-FD4F-A36B-1AF42AC03817}" type="datetimeFigureOut">
              <a:rPr lang="en-US" smtClean="0"/>
              <a:t>9/11/2024</a:t>
            </a:fld>
            <a:endParaRPr lang="en-US" dirty="0"/>
          </a:p>
        </p:txBody>
      </p:sp>
      <p:sp>
        <p:nvSpPr>
          <p:cNvPr id="11" name="Title Placeholder 10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50501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50" r:id="rId2"/>
    <p:sldLayoutId id="2147483672" r:id="rId3"/>
    <p:sldLayoutId id="2147483654" r:id="rId4"/>
    <p:sldLayoutId id="2147483655" r:id="rId5"/>
    <p:sldLayoutId id="2147483668" r:id="rId6"/>
    <p:sldLayoutId id="2147483660" r:id="rId7"/>
    <p:sldLayoutId id="2147483661" r:id="rId8"/>
    <p:sldLayoutId id="2147483662" r:id="rId9"/>
    <p:sldLayoutId id="2147483663" r:id="rId10"/>
    <p:sldLayoutId id="2147483674" r:id="rId11"/>
    <p:sldLayoutId id="2147483676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baseline="0">
          <a:solidFill>
            <a:srgbClr val="103B62"/>
          </a:solidFill>
          <a:latin typeface="+mj-lt"/>
          <a:ea typeface="+mj-ea"/>
          <a:cs typeface="+mj-cs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A5EBA93-BD28-6907-015A-09F82A26939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93544" y="2507510"/>
            <a:ext cx="7705725" cy="1301977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Scams and Consumer Fraud</a:t>
            </a:r>
          </a:p>
        </p:txBody>
      </p:sp>
    </p:spTree>
    <p:extLst>
      <p:ext uri="{BB962C8B-B14F-4D97-AF65-F5344CB8AC3E}">
        <p14:creationId xmlns:p14="http://schemas.microsoft.com/office/powerpoint/2010/main" val="38381784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F1D9FFC-C3ED-42A2-BE57-F5BFFC141199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General information only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The basics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u="sng" dirty="0"/>
              <a:t>Not</a:t>
            </a:r>
            <a:r>
              <a:rPr lang="en-US" sz="2400" dirty="0"/>
              <a:t> legal advice</a:t>
            </a:r>
          </a:p>
          <a:p>
            <a:pPr marL="108585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Every situation is different</a:t>
            </a:r>
          </a:p>
          <a:p>
            <a:pPr marL="108585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If you need legal advice, get a lawyer</a:t>
            </a:r>
          </a:p>
          <a:p>
            <a:pPr lvl="1" indent="0">
              <a:buNone/>
            </a:pPr>
            <a:endParaRPr lang="en-US" dirty="0"/>
          </a:p>
          <a:p>
            <a:pPr marL="1085850" lvl="1" indent="-342900">
              <a:buFont typeface="Arial" panose="020B0604020202020204" pitchFamily="34" charset="0"/>
              <a:buChar char="•"/>
            </a:pPr>
            <a:endParaRPr lang="en-US" u="sng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5B1A7D-9C0C-4C3E-A7B9-4D74ED4D216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00350" y="1119501"/>
            <a:ext cx="6519863" cy="595139"/>
          </a:xfrm>
        </p:spPr>
        <p:txBody>
          <a:bodyPr>
            <a:normAutofit/>
          </a:bodyPr>
          <a:lstStyle/>
          <a:p>
            <a:r>
              <a:rPr lang="en-US" sz="2800" dirty="0"/>
              <a:t>Presentation today is:</a:t>
            </a:r>
          </a:p>
        </p:txBody>
      </p:sp>
    </p:spTree>
    <p:extLst>
      <p:ext uri="{BB962C8B-B14F-4D97-AF65-F5344CB8AC3E}">
        <p14:creationId xmlns:p14="http://schemas.microsoft.com/office/powerpoint/2010/main" val="39797730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028D7DF-56AC-9FD5-1826-E84E5B8199A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00350" y="1709173"/>
            <a:ext cx="7056438" cy="302792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Overview of Mid-Minnesota Legal Aid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Overview of Senior Law Project at Mid-Minnesota Legal Aid – Minneapolis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Information on Scams and Consumer Fraud</a:t>
            </a:r>
            <a:r>
              <a:rPr lang="en-US" sz="2800" dirty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0F8E61-F870-AF10-37B1-25D68B105A5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01650" y="882148"/>
            <a:ext cx="6519863" cy="827024"/>
          </a:xfrm>
        </p:spPr>
        <p:txBody>
          <a:bodyPr>
            <a:normAutofit/>
          </a:bodyPr>
          <a:lstStyle/>
          <a:p>
            <a:r>
              <a:rPr lang="en-US" sz="2800" dirty="0"/>
              <a:t>Roadmap for Today </a:t>
            </a:r>
          </a:p>
        </p:txBody>
      </p:sp>
    </p:spTree>
    <p:extLst>
      <p:ext uri="{BB962C8B-B14F-4D97-AF65-F5344CB8AC3E}">
        <p14:creationId xmlns:p14="http://schemas.microsoft.com/office/powerpoint/2010/main" val="41486331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D0CBE16-992D-466C-A0FD-C4052FC8CD58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Non-profit law firm that provides free attorneys civil legal services (not criminal)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Help vulnerable Minnesotans gain access to: </a:t>
            </a:r>
          </a:p>
          <a:p>
            <a:pPr marL="108585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safety, </a:t>
            </a:r>
          </a:p>
          <a:p>
            <a:pPr marL="108585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shelter, </a:t>
            </a:r>
          </a:p>
          <a:p>
            <a:pPr marL="108585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food, </a:t>
            </a:r>
          </a:p>
          <a:p>
            <a:pPr marL="108585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health care and </a:t>
            </a:r>
          </a:p>
          <a:p>
            <a:pPr marL="108585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education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15F4D1-360C-48B1-B207-34F0F8EBF1F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01650" y="801383"/>
            <a:ext cx="6519863" cy="719441"/>
          </a:xfrm>
        </p:spPr>
        <p:txBody>
          <a:bodyPr>
            <a:normAutofit/>
          </a:bodyPr>
          <a:lstStyle/>
          <a:p>
            <a:pPr algn="ctr"/>
            <a:r>
              <a:rPr lang="en-US" sz="2800" dirty="0"/>
              <a:t>Mid-Minnesota Legal Aid (MMLA)</a:t>
            </a:r>
          </a:p>
        </p:txBody>
      </p:sp>
    </p:spTree>
    <p:extLst>
      <p:ext uri="{BB962C8B-B14F-4D97-AF65-F5344CB8AC3E}">
        <p14:creationId xmlns:p14="http://schemas.microsoft.com/office/powerpoint/2010/main" val="23498464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D0CBE16-992D-466C-A0FD-C4052FC8CD58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600" dirty="0"/>
              <a:t>Serve clients who have a disability, older (60 and over) and/or low-income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6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600" dirty="0"/>
              <a:t>Help people in more than 20 counties across central Minnesota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6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600" dirty="0"/>
              <a:t>Offices located: Minneapolis, St. Cloud, &amp; Willmar</a:t>
            </a:r>
          </a:p>
          <a:p>
            <a:endParaRPr lang="en-US" sz="26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600" dirty="0"/>
              <a:t>Founded in 1913 – over 100 years of experience!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15F4D1-360C-48B1-B207-34F0F8EBF1F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01650" y="801383"/>
            <a:ext cx="6519863" cy="719441"/>
          </a:xfrm>
        </p:spPr>
        <p:txBody>
          <a:bodyPr>
            <a:normAutofit/>
          </a:bodyPr>
          <a:lstStyle/>
          <a:p>
            <a:pPr algn="ctr"/>
            <a:r>
              <a:rPr lang="en-US" sz="2800" dirty="0"/>
              <a:t>Mid-Minnesota Legal Aid (MMLA)</a:t>
            </a:r>
          </a:p>
        </p:txBody>
      </p:sp>
    </p:spTree>
    <p:extLst>
      <p:ext uri="{BB962C8B-B14F-4D97-AF65-F5344CB8AC3E}">
        <p14:creationId xmlns:p14="http://schemas.microsoft.com/office/powerpoint/2010/main" val="38292251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D0CBE16-992D-466C-A0FD-C4052FC8CD58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endParaRPr lang="en-US" sz="2400" dirty="0"/>
          </a:p>
          <a:p>
            <a:r>
              <a:rPr lang="en-US" sz="2400" dirty="0"/>
              <a:t>Who does the Senior Law Project serve?</a:t>
            </a:r>
          </a:p>
          <a:p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Residents of Hennepin and Anoka counties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Clients are 60 years of age or older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Income does not matter but we focus on clients with the greatest need.</a:t>
            </a:r>
          </a:p>
          <a:p>
            <a:endParaRPr lang="en-US" sz="2400" dirty="0"/>
          </a:p>
          <a:p>
            <a:r>
              <a:rPr lang="en-US" sz="2400" dirty="0"/>
              <a:t>CAVEAT: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Limited resources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15F4D1-360C-48B1-B207-34F0F8EBF1F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4226" y="585627"/>
            <a:ext cx="6527287" cy="935197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en-US" sz="3000" dirty="0"/>
              <a:t>MMLA Minneapolis Office’s </a:t>
            </a:r>
          </a:p>
          <a:p>
            <a:pPr algn="ctr"/>
            <a:r>
              <a:rPr lang="en-US" sz="3000" dirty="0"/>
              <a:t>Senior Law Project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01572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D0CBE16-992D-466C-A0FD-C4052FC8CD58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en-US" sz="2800" dirty="0"/>
          </a:p>
          <a:p>
            <a:r>
              <a:rPr lang="en-US" sz="2400" dirty="0"/>
              <a:t>Our free legal services include:</a:t>
            </a:r>
          </a:p>
          <a:p>
            <a:endParaRPr lang="en-US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Referrals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Advice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Brief services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Direct representation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15F4D1-360C-48B1-B207-34F0F8EBF1F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4226" y="585627"/>
            <a:ext cx="6527287" cy="935197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MMLA Minneapolis Office’s </a:t>
            </a:r>
          </a:p>
          <a:p>
            <a:pPr algn="ctr"/>
            <a:r>
              <a:rPr lang="en-US" sz="2800" dirty="0"/>
              <a:t>Senior Law Project</a:t>
            </a:r>
          </a:p>
        </p:txBody>
      </p:sp>
    </p:spTree>
    <p:extLst>
      <p:ext uri="{BB962C8B-B14F-4D97-AF65-F5344CB8AC3E}">
        <p14:creationId xmlns:p14="http://schemas.microsoft.com/office/powerpoint/2010/main" val="33662012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15F4D1-360C-48B1-B207-34F0F8EBF1F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Autofit/>
          </a:bodyPr>
          <a:lstStyle/>
          <a:p>
            <a:pPr algn="ctr"/>
            <a:r>
              <a:rPr lang="en-US" sz="2800" dirty="0"/>
              <a:t>MMLA Minneapolis Office’s </a:t>
            </a:r>
          </a:p>
          <a:p>
            <a:pPr algn="ctr"/>
            <a:r>
              <a:rPr lang="en-US" sz="2800" dirty="0"/>
              <a:t>Senior Law Project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0EE3B77-3994-C846-9BE0-BB6CBFDE9572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sz="2400" dirty="0"/>
              <a:t>Types of Legal Issues: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u="sng" dirty="0"/>
              <a:t>Housing</a:t>
            </a:r>
            <a:r>
              <a:rPr lang="en-US" sz="2400" dirty="0"/>
              <a:t> – traditional landlord and tenant issues, assisted living facilities, nursing home, foreclosure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u="sng" dirty="0"/>
              <a:t>Government Benefits</a:t>
            </a:r>
            <a:r>
              <a:rPr lang="en-US" sz="2400" dirty="0"/>
              <a:t> – Social Security Administration, Medical Assistance, SNAP (food stamps)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u="sng" dirty="0"/>
              <a:t>Consumer Debt </a:t>
            </a:r>
            <a:r>
              <a:rPr lang="en-US" sz="2400" dirty="0"/>
              <a:t>– debt collection letters, court cases, or garnishment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u="sng" dirty="0"/>
              <a:t>Probate</a:t>
            </a:r>
            <a:r>
              <a:rPr lang="en-US" sz="2400" dirty="0"/>
              <a:t> – Wills, Power of Attorney, or Health Care Directives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u="sng" dirty="0"/>
              <a:t>Other </a:t>
            </a:r>
            <a:r>
              <a:rPr lang="en-US" sz="2400" dirty="0"/>
              <a:t>– Grandparent rights, immigration</a:t>
            </a:r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196283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D0CBE16-992D-466C-A0FD-C4052FC8CD5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94225" y="1520825"/>
            <a:ext cx="8362099" cy="4970463"/>
          </a:xfrm>
        </p:spPr>
        <p:txBody>
          <a:bodyPr numCol="1">
            <a:normAutofit/>
          </a:bodyPr>
          <a:lstStyle/>
          <a:p>
            <a:endParaRPr lang="en-US" sz="2800" dirty="0"/>
          </a:p>
          <a:p>
            <a:r>
              <a:rPr lang="en-US" sz="2400" dirty="0"/>
              <a:t>Need help?</a:t>
            </a:r>
          </a:p>
          <a:p>
            <a:endParaRPr lang="en-US" sz="2400" dirty="0"/>
          </a:p>
          <a:p>
            <a:r>
              <a:rPr lang="en-US" sz="2400" dirty="0"/>
              <a:t>Statewide Centralized Intake </a:t>
            </a:r>
          </a:p>
          <a:p>
            <a:r>
              <a:rPr lang="en-US" sz="2400" dirty="0"/>
              <a:t>1-877-696-6529 (1-877-MY-MN-LAW)</a:t>
            </a:r>
          </a:p>
          <a:p>
            <a:endParaRPr lang="en-US" sz="2400" dirty="0"/>
          </a:p>
          <a:p>
            <a:r>
              <a:rPr lang="en-US" sz="2400" dirty="0"/>
              <a:t>MMLA intake line at 612-334-5970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Monday through Friday - 9:30 am-11:30 am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Monday through Thursday – 1:30 pm – 3:30 pm </a:t>
            </a:r>
            <a:endParaRPr lang="en-US" dirty="0"/>
          </a:p>
          <a:p>
            <a:pPr marL="1485900" lvl="2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15F4D1-360C-48B1-B207-34F0F8EBF1F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4226" y="585627"/>
            <a:ext cx="6527287" cy="935197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MMLA Minneapolis Office’s </a:t>
            </a:r>
          </a:p>
          <a:p>
            <a:pPr algn="ctr"/>
            <a:r>
              <a:rPr lang="en-US" sz="2800" dirty="0"/>
              <a:t>Senior Law Project</a:t>
            </a:r>
          </a:p>
        </p:txBody>
      </p:sp>
    </p:spTree>
    <p:extLst>
      <p:ext uri="{BB962C8B-B14F-4D97-AF65-F5344CB8AC3E}">
        <p14:creationId xmlns:p14="http://schemas.microsoft.com/office/powerpoint/2010/main" val="12935955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10" descr="A yellow sign with black text&#10;&#10;Description generated with very high confidence">
            <a:extLst>
              <a:ext uri="{FF2B5EF4-FFF2-40B4-BE49-F238E27FC236}">
                <a16:creationId xmlns:a16="http://schemas.microsoft.com/office/drawing/2014/main" id="{8E3E4D65-5DBC-E755-DD83-C52496A382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0" y="1781174"/>
            <a:ext cx="6686550" cy="3343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0511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69CB55-5745-8237-907B-BABF90BD9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Federal Trade Commission Data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14257D1-5ADF-C90F-53A6-837E9FD81E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6000" y="2125266"/>
            <a:ext cx="4572000" cy="3263504"/>
          </a:xfrm>
        </p:spPr>
      </p:pic>
      <p:pic>
        <p:nvPicPr>
          <p:cNvPr id="3" name="Content Placeholder 4">
            <a:extLst>
              <a:ext uri="{FF2B5EF4-FFF2-40B4-BE49-F238E27FC236}">
                <a16:creationId xmlns:a16="http://schemas.microsoft.com/office/drawing/2014/main" id="{BC5DAF9A-94DE-B4A0-3FD2-2C3B543F88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683" y="1469230"/>
            <a:ext cx="7243747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4075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42494-B57D-2159-5C0E-9F3B0D4BA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Federal Trade Commission Data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E7CFA34-8D95-879D-BD6B-6FF5FDC1BB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55595" y="2125266"/>
            <a:ext cx="5432810" cy="3263504"/>
          </a:xfrm>
        </p:spPr>
      </p:pic>
      <p:pic>
        <p:nvPicPr>
          <p:cNvPr id="3" name="Content Placeholder 4">
            <a:extLst>
              <a:ext uri="{FF2B5EF4-FFF2-40B4-BE49-F238E27FC236}">
                <a16:creationId xmlns:a16="http://schemas.microsoft.com/office/drawing/2014/main" id="{2BF9F23C-14E8-C71B-F434-334646F980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3083" y="1417638"/>
            <a:ext cx="7243747" cy="4351338"/>
          </a:xfrm>
        </p:spPr>
      </p:pic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96F33302-2867-20DC-DEFD-4E6B967837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9583" y="1451203"/>
            <a:ext cx="7243747" cy="4351338"/>
          </a:xfrm>
        </p:spPr>
      </p:pic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FF51D85D-EDF9-D818-E779-7642D2097F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095" y="1417638"/>
            <a:ext cx="6096000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5582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D0CBE16-992D-466C-A0FD-C4052FC8CD5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94226" y="1673225"/>
            <a:ext cx="7056438" cy="4970463"/>
          </a:xfrm>
        </p:spPr>
        <p:txBody>
          <a:bodyPr>
            <a:normAutofit/>
          </a:bodyPr>
          <a:lstStyle/>
          <a:p>
            <a:r>
              <a:rPr lang="en-US" sz="2400" dirty="0"/>
              <a:t>Older adults may: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Income and assets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Health issues and grief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Socially isolated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Can be trusting and polite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Cognitive impairments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Receive care and support from another person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Fear the consequences of reporting the exploitation</a:t>
            </a:r>
          </a:p>
          <a:p>
            <a:pPr algn="ctr"/>
            <a:endParaRPr lang="en-US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15F4D1-360C-48B1-B207-34F0F8EBF1F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58801" y="612455"/>
            <a:ext cx="6527287" cy="935197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Why are older adults at risk for scams and consumer frauds?</a:t>
            </a:r>
          </a:p>
        </p:txBody>
      </p:sp>
    </p:spTree>
    <p:extLst>
      <p:ext uri="{BB962C8B-B14F-4D97-AF65-F5344CB8AC3E}">
        <p14:creationId xmlns:p14="http://schemas.microsoft.com/office/powerpoint/2010/main" val="38562067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D0CBE16-992D-466C-A0FD-C4052FC8CD5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94226" y="1520825"/>
            <a:ext cx="7056438" cy="4181475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Shame and embarrassment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Loyalty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Fear of retaliation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Fear of losing freedom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Fear of not being believed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Dependence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Denial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Self-blame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Lack of awareness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15F4D1-360C-48B1-B207-34F0F8EBF1F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4226" y="821933"/>
            <a:ext cx="7735374" cy="698891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en-US" sz="2800" dirty="0"/>
              <a:t>Why older adults may not report financial exploitation? </a:t>
            </a:r>
          </a:p>
        </p:txBody>
      </p:sp>
    </p:spTree>
    <p:extLst>
      <p:ext uri="{BB962C8B-B14F-4D97-AF65-F5344CB8AC3E}">
        <p14:creationId xmlns:p14="http://schemas.microsoft.com/office/powerpoint/2010/main" val="20717673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D0CBE16-992D-466C-A0FD-C4052FC8CD5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94226" y="1520826"/>
            <a:ext cx="7056438" cy="2441184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/>
              <a:t>Pretend</a:t>
            </a:r>
            <a:r>
              <a:rPr lang="en-US" sz="2400" dirty="0"/>
              <a:t> to be someone else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/>
              <a:t>Prey</a:t>
            </a:r>
            <a:r>
              <a:rPr lang="en-US" sz="2400" dirty="0"/>
              <a:t> on basic human emotions – such as fear or love and connection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Use high </a:t>
            </a:r>
            <a:r>
              <a:rPr lang="en-US" sz="2400" b="1" dirty="0"/>
              <a:t>Pressure</a:t>
            </a:r>
            <a:r>
              <a:rPr lang="en-US" sz="2400" dirty="0"/>
              <a:t> tactics </a:t>
            </a:r>
          </a:p>
          <a:p>
            <a:endParaRPr lang="en-US" sz="24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15F4D1-360C-48B1-B207-34F0F8EBF1F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4226" y="821933"/>
            <a:ext cx="7735374" cy="698891"/>
          </a:xfrm>
        </p:spPr>
        <p:txBody>
          <a:bodyPr>
            <a:normAutofit/>
          </a:bodyPr>
          <a:lstStyle/>
          <a:p>
            <a:pPr algn="ctr"/>
            <a:r>
              <a:rPr lang="en-US" sz="2800" dirty="0"/>
              <a:t>Common Themes of Imposter Scams</a:t>
            </a:r>
          </a:p>
        </p:txBody>
      </p:sp>
    </p:spTree>
    <p:extLst>
      <p:ext uri="{BB962C8B-B14F-4D97-AF65-F5344CB8AC3E}">
        <p14:creationId xmlns:p14="http://schemas.microsoft.com/office/powerpoint/2010/main" val="37297644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96FCD6-EFBD-7396-826D-0A8DC431B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Credit Card Scams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6E6ABC-7C58-3E67-2FC6-B0EF5C22A3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250767"/>
            <a:ext cx="7886700" cy="2822751"/>
          </a:xfrm>
        </p:spPr>
        <p:txBody>
          <a:bodyPr/>
          <a:lstStyle/>
          <a:p>
            <a:r>
              <a:rPr lang="en-US" sz="2000" b="1" dirty="0"/>
              <a:t>What is this scam</a:t>
            </a:r>
            <a:r>
              <a:rPr lang="en-US" dirty="0"/>
              <a:t>: </a:t>
            </a:r>
            <a:r>
              <a:rPr lang="en-US" sz="2400" dirty="0"/>
              <a:t>This can happen when a caller says they need your credit card number to verify who you are to send you a prize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sz="2000" b="1" dirty="0"/>
              <a:t>What to do</a:t>
            </a:r>
            <a:r>
              <a:rPr lang="en-US" dirty="0"/>
              <a:t>: </a:t>
            </a:r>
            <a:r>
              <a:rPr lang="en-US" sz="2400" dirty="0"/>
              <a:t>Unless you initiate a call to a known merchant, never give out your credit card number for any reason.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1597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96FCD6-EFBD-7396-826D-0A8DC431B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Fake Charities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6E6ABC-7C58-3E67-2FC6-B0EF5C22A3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784483"/>
            <a:ext cx="7886700" cy="3794433"/>
          </a:xfrm>
        </p:spPr>
        <p:txBody>
          <a:bodyPr>
            <a:normAutofit fontScale="92500" lnSpcReduction="20000"/>
          </a:bodyPr>
          <a:lstStyle/>
          <a:p>
            <a:r>
              <a:rPr lang="en-US" sz="2200" b="1" dirty="0"/>
              <a:t>What is this scam</a:t>
            </a:r>
            <a:r>
              <a:rPr lang="en-US" dirty="0"/>
              <a:t>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600" dirty="0"/>
              <a:t>This is when a thief poses as a real charity or makes up the name of a charity that sounds real to get money from you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600" dirty="0"/>
              <a:t>Increase during the holiday season and around natural disasters and emergencies</a:t>
            </a:r>
            <a:r>
              <a:rPr lang="en-US" sz="2400" dirty="0"/>
              <a:t> </a:t>
            </a:r>
          </a:p>
          <a:p>
            <a:endParaRPr lang="en-US" dirty="0"/>
          </a:p>
          <a:p>
            <a:r>
              <a:rPr lang="en-US" sz="2200" b="1" dirty="0"/>
              <a:t>What to do</a:t>
            </a:r>
            <a:r>
              <a:rPr lang="en-US" dirty="0"/>
              <a:t>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600" dirty="0"/>
              <a:t>Ask for detailed information about the charity, including address and phone number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600" dirty="0"/>
              <a:t>Research the charity online or through the Minnesota Attorney General’s Office </a:t>
            </a:r>
          </a:p>
        </p:txBody>
      </p:sp>
    </p:spTree>
    <p:extLst>
      <p:ext uri="{BB962C8B-B14F-4D97-AF65-F5344CB8AC3E}">
        <p14:creationId xmlns:p14="http://schemas.microsoft.com/office/powerpoint/2010/main" val="38444768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96FCD6-EFBD-7396-826D-0A8DC431B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Grandparent Scams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6E6ABC-7C58-3E67-2FC6-B0EF5C22A3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784483"/>
            <a:ext cx="7886700" cy="3794433"/>
          </a:xfrm>
        </p:spPr>
        <p:txBody>
          <a:bodyPr>
            <a:normAutofit/>
          </a:bodyPr>
          <a:lstStyle/>
          <a:p>
            <a:r>
              <a:rPr lang="en-US" sz="2000" b="1" dirty="0"/>
              <a:t>What is this scam</a:t>
            </a:r>
            <a:r>
              <a:rPr lang="en-US" dirty="0"/>
              <a:t>: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dirty="0"/>
              <a:t>This can happen when you receive a phone call that sounds like a family member or grandchild.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dirty="0"/>
              <a:t>The caller will tell you there is an emergency and ask for you to send money.</a:t>
            </a:r>
          </a:p>
          <a:p>
            <a:endParaRPr lang="en-US" dirty="0"/>
          </a:p>
          <a:p>
            <a:r>
              <a:rPr lang="en-US" sz="2000" b="1" dirty="0"/>
              <a:t>What to do</a:t>
            </a:r>
            <a:r>
              <a:rPr lang="en-US" dirty="0"/>
              <a:t>:  </a:t>
            </a:r>
            <a:r>
              <a:rPr lang="en-US" sz="2400" dirty="0"/>
              <a:t>Pause and call another family member to confirm the details from the initial phone call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67160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96FCD6-EFBD-7396-826D-0A8DC431B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Investment Scams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6E6ABC-7C58-3E67-2FC6-B0EF5C22A3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784483"/>
            <a:ext cx="7886700" cy="3794433"/>
          </a:xfrm>
        </p:spPr>
        <p:txBody>
          <a:bodyPr>
            <a:normAutofit/>
          </a:bodyPr>
          <a:lstStyle/>
          <a:p>
            <a:r>
              <a:rPr lang="en-US" sz="2000" b="1" dirty="0"/>
              <a:t>What is this scam</a:t>
            </a:r>
            <a:r>
              <a:rPr lang="en-US" dirty="0"/>
              <a:t>: </a:t>
            </a:r>
            <a:r>
              <a:rPr lang="en-US" sz="2600" dirty="0"/>
              <a:t>A scammer will pitch a sure win investment, and they will need upfront money. 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sz="2000" b="1" dirty="0"/>
              <a:t>What to do</a:t>
            </a:r>
            <a:r>
              <a:rPr lang="en-US" dirty="0"/>
              <a:t>: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Pause and investigate.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Call the Minnesota Department of Commerce to confirm the license of the investor.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Avoid high pressure sales pitches and offers that are too good to be true.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2555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96FCD6-EFBD-7396-826D-0A8DC431B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Lottery or Prize Scams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6E6ABC-7C58-3E67-2FC6-B0EF5C22A3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784483"/>
            <a:ext cx="7886700" cy="3794433"/>
          </a:xfrm>
        </p:spPr>
        <p:txBody>
          <a:bodyPr>
            <a:normAutofit/>
          </a:bodyPr>
          <a:lstStyle/>
          <a:p>
            <a:r>
              <a:rPr lang="en-US" sz="2000" b="1" dirty="0"/>
              <a:t>What is this scam</a:t>
            </a:r>
            <a:r>
              <a:rPr lang="en-US" dirty="0"/>
              <a:t>: </a:t>
            </a:r>
            <a:r>
              <a:rPr lang="en-US" sz="2600" dirty="0"/>
              <a:t> </a:t>
            </a:r>
            <a:r>
              <a:rPr lang="en-US" sz="2400" dirty="0"/>
              <a:t>The scammer may call or email to tell you that you have won a prize through a lottery or sweepstakes.  The scammer will ask you to pay the taxes and fees before getting the prize.  </a:t>
            </a:r>
            <a:endParaRPr lang="en-US" sz="26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sz="2000" b="1" dirty="0"/>
              <a:t>What to do</a:t>
            </a:r>
            <a:r>
              <a:rPr lang="en-US" dirty="0"/>
              <a:t>:  </a:t>
            </a:r>
            <a:r>
              <a:rPr lang="en-US" sz="2400" dirty="0"/>
              <a:t>Never make and upfront payment for a promised prize.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83141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96FCD6-EFBD-7396-826D-0A8DC431B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Medicare and Social Security Scams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6E6ABC-7C58-3E67-2FC6-B0EF5C22A3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784483"/>
            <a:ext cx="7886700" cy="3794433"/>
          </a:xfrm>
        </p:spPr>
        <p:txBody>
          <a:bodyPr>
            <a:normAutofit fontScale="92500"/>
          </a:bodyPr>
          <a:lstStyle/>
          <a:p>
            <a:r>
              <a:rPr lang="en-US" sz="2200" b="1" dirty="0"/>
              <a:t>What is this scam</a:t>
            </a:r>
            <a:r>
              <a:rPr lang="en-US" dirty="0"/>
              <a:t>: </a:t>
            </a:r>
            <a:r>
              <a:rPr lang="en-US" sz="2600" dirty="0"/>
              <a:t>A scammer will call you and say they are from Medicare or the Social Security Administration.  They will ask for your private information to update their file or to issue benefits. 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sz="2200" b="1" dirty="0"/>
              <a:t>What to do</a:t>
            </a:r>
            <a:r>
              <a:rPr lang="en-US" sz="2200" dirty="0"/>
              <a:t>: </a:t>
            </a:r>
            <a:r>
              <a:rPr lang="en-US" dirty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600" dirty="0"/>
              <a:t>Never give out your private information.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600" dirty="0"/>
              <a:t>Call the Office of the Inspector General to report any scams with Medicare or Social Security Administration</a:t>
            </a:r>
            <a:r>
              <a:rPr lang="en-US" sz="2400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34451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96FCD6-EFBD-7396-826D-0A8DC431B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Money Mule Scams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6E6ABC-7C58-3E67-2FC6-B0EF5C22A3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784483"/>
            <a:ext cx="7886700" cy="3794433"/>
          </a:xfrm>
        </p:spPr>
        <p:txBody>
          <a:bodyPr>
            <a:normAutofit/>
          </a:bodyPr>
          <a:lstStyle/>
          <a:p>
            <a:r>
              <a:rPr lang="en-US" sz="2000" b="1" dirty="0"/>
              <a:t>What is this scam</a:t>
            </a:r>
            <a:r>
              <a:rPr lang="en-US" dirty="0"/>
              <a:t>: </a:t>
            </a:r>
            <a:r>
              <a:rPr lang="en-US" sz="2400" dirty="0"/>
              <a:t>A scammer will ask you to receive or deposit money into your bank account.  The scammer will then ask you to send money back to them before the check bounces</a:t>
            </a:r>
            <a:r>
              <a:rPr lang="en-US" sz="2600" dirty="0"/>
              <a:t>.   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sz="2200" b="1" dirty="0"/>
              <a:t>What to do</a:t>
            </a:r>
            <a:r>
              <a:rPr lang="en-US" sz="2200" dirty="0"/>
              <a:t>:  </a:t>
            </a:r>
            <a:r>
              <a:rPr lang="en-US" sz="2400" dirty="0"/>
              <a:t>Never agree to receive or send money for people you to do not know</a:t>
            </a:r>
            <a:r>
              <a:rPr lang="en-US" sz="2200" dirty="0"/>
              <a:t>.   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830864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96FCD6-EFBD-7396-826D-0A8DC431B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Romance Scams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6E6ABC-7C58-3E67-2FC6-B0EF5C22A3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784483"/>
            <a:ext cx="7886700" cy="3794433"/>
          </a:xfrm>
        </p:spPr>
        <p:txBody>
          <a:bodyPr>
            <a:normAutofit/>
          </a:bodyPr>
          <a:lstStyle/>
          <a:p>
            <a:r>
              <a:rPr lang="en-US" sz="2000" b="1" dirty="0"/>
              <a:t>What is this scam</a:t>
            </a:r>
            <a:r>
              <a:rPr lang="en-US" dirty="0"/>
              <a:t>: </a:t>
            </a:r>
            <a:r>
              <a:rPr lang="en-US" sz="2400" dirty="0"/>
              <a:t>A scammer will trick you into falling for them when they just want your money. </a:t>
            </a:r>
            <a:r>
              <a:rPr lang="en-US" sz="2600" dirty="0"/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sz="2200" b="1" dirty="0"/>
              <a:t>What to do</a:t>
            </a:r>
            <a:r>
              <a:rPr lang="en-US" sz="2200" dirty="0"/>
              <a:t>: </a:t>
            </a:r>
            <a:r>
              <a:rPr lang="en-US" dirty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600" dirty="0"/>
              <a:t>Be smart about who you connect with and what information you share online.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600" dirty="0"/>
              <a:t>Never give out your private information to a new love connection.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73118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96FCD6-EFBD-7396-826D-0A8DC431B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Remote Access Computer Scams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6E6ABC-7C58-3E67-2FC6-B0EF5C22A3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784483"/>
            <a:ext cx="7886700" cy="3794433"/>
          </a:xfrm>
        </p:spPr>
        <p:txBody>
          <a:bodyPr>
            <a:normAutofit/>
          </a:bodyPr>
          <a:lstStyle/>
          <a:p>
            <a:r>
              <a:rPr lang="en-US" sz="2000" b="1" dirty="0"/>
              <a:t>What is this scam</a:t>
            </a:r>
            <a:r>
              <a:rPr lang="en-US" dirty="0"/>
              <a:t>: </a:t>
            </a:r>
            <a:r>
              <a:rPr lang="en-US" sz="2400" dirty="0"/>
              <a:t>A scammer will claim to be from a computer company and tell you that your computer is infected with viruses.  The scammer will ask you to download a program which then remotely controls your computer.     </a:t>
            </a:r>
            <a:r>
              <a:rPr lang="en-US" sz="2600" dirty="0"/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sz="2000" b="1" dirty="0"/>
              <a:t>What to do</a:t>
            </a:r>
            <a:r>
              <a:rPr lang="en-US" sz="2200" dirty="0"/>
              <a:t>:  </a:t>
            </a:r>
            <a:r>
              <a:rPr lang="en-US" sz="2400" dirty="0"/>
              <a:t>Do not give an unknown caller access to your computer</a:t>
            </a:r>
            <a:r>
              <a:rPr lang="en-US" sz="2200" dirty="0"/>
              <a:t>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23809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96FCD6-EFBD-7396-826D-0A8DC431B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Basics to Protect Yourself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6E6ABC-7C58-3E67-2FC6-B0EF5C22A3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784483"/>
            <a:ext cx="7886700" cy="3794433"/>
          </a:xfrm>
        </p:spPr>
        <p:txBody>
          <a:bodyPr>
            <a:normAutofit fontScale="92500" lnSpcReduction="10000"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900" dirty="0"/>
              <a:t>When a deal sounds too good to be true, it is.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900" dirty="0"/>
              <a:t>Don’t feel bad about screening your phone calls.  It is okay to not answer.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900" dirty="0"/>
              <a:t>Don’t feel bad about telling someone no thank you, good-bye, and hanging up.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900" dirty="0"/>
              <a:t>Never give your credit card number or social security number to someone who calls you.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900" dirty="0"/>
              <a:t>If you receive an email asking you to call a phone number or click on a link, go to the internet and confirm the phone number on the company website separate from that email or message.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900" dirty="0"/>
              <a:t>No matter what the story is, only scammer will insist that the only way you can pay is by cash, gift card, cryptocurrency, payment app, or wire transfer.  </a:t>
            </a:r>
          </a:p>
          <a:p>
            <a:endParaRPr lang="en-US" sz="1200" dirty="0">
              <a:solidFill>
                <a:srgbClr val="1B1B1B"/>
              </a:solidFill>
              <a:latin typeface="Inter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08543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96FCD6-EFBD-7396-826D-0A8DC431B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to support fraud victims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6E6ABC-7C58-3E67-2FC6-B0EF5C22A3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784483"/>
            <a:ext cx="7886700" cy="3794433"/>
          </a:xfrm>
        </p:spPr>
        <p:txBody>
          <a:bodyPr>
            <a:normAutofit fontScale="92500" lnSpcReduction="10000"/>
          </a:bodyPr>
          <a:lstStyle/>
          <a:p>
            <a:r>
              <a:rPr lang="en-US" sz="1700" b="1" dirty="0"/>
              <a:t>Step 1</a:t>
            </a:r>
            <a:r>
              <a:rPr lang="en-US" sz="1700" dirty="0"/>
              <a:t>: Avoid Judgement </a:t>
            </a:r>
          </a:p>
          <a:p>
            <a:r>
              <a:rPr lang="en-US" sz="1700" b="1" dirty="0"/>
              <a:t>Step 2</a:t>
            </a:r>
            <a:r>
              <a:rPr lang="en-US" sz="1700" dirty="0"/>
              <a:t>: Listen empathetically</a:t>
            </a:r>
          </a:p>
          <a:p>
            <a:r>
              <a:rPr lang="en-US" sz="1700" b="1" dirty="0"/>
              <a:t>Step 3</a:t>
            </a:r>
            <a:r>
              <a:rPr lang="en-US" sz="1700" dirty="0"/>
              <a:t>: Remind them that fraud criminals are experts at deception and that they are not alone </a:t>
            </a:r>
          </a:p>
          <a:p>
            <a:r>
              <a:rPr lang="en-US" sz="1700" b="1" dirty="0"/>
              <a:t>Step 4</a:t>
            </a:r>
            <a:r>
              <a:rPr lang="en-US" sz="1700" dirty="0"/>
              <a:t>: Help them report the crime to their bank, credit company, or the entity involved in the money transfer</a:t>
            </a:r>
          </a:p>
          <a:p>
            <a:r>
              <a:rPr lang="en-US" sz="1700" b="1" dirty="0"/>
              <a:t>Step 5</a:t>
            </a:r>
            <a:r>
              <a:rPr lang="en-US" sz="1700" dirty="0"/>
              <a:t>: Help them change their passwords or freeze their credit if the scammers have their personal information</a:t>
            </a:r>
          </a:p>
          <a:p>
            <a:r>
              <a:rPr lang="en-US" sz="1700" b="1" dirty="0"/>
              <a:t>Step 6</a:t>
            </a:r>
            <a:r>
              <a:rPr lang="en-US" sz="1700" dirty="0"/>
              <a:t>: Help them file a fraud report with a federal agency such as the FTC, SEC or Internet Crime Complaint Center (IC3)</a:t>
            </a:r>
          </a:p>
          <a:p>
            <a:r>
              <a:rPr lang="en-US" sz="1700" b="1" dirty="0"/>
              <a:t>Step 7</a:t>
            </a:r>
            <a:r>
              <a:rPr lang="en-US" sz="1700" dirty="0"/>
              <a:t>: Be available to discuss any new suspicious solicitations that they may receive </a:t>
            </a:r>
          </a:p>
          <a:p>
            <a:r>
              <a:rPr lang="en-US" sz="1700" b="1" dirty="0"/>
              <a:t>Step 8</a:t>
            </a:r>
            <a:r>
              <a:rPr lang="en-US" sz="1700" dirty="0"/>
              <a:t>: Help them identify a financial advocate to keep their money safe from future exploitation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986474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96FCD6-EFBD-7396-826D-0A8DC431B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6E6ABC-7C58-3E67-2FC6-B0EF5C22A3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784483"/>
            <a:ext cx="7886700" cy="4032117"/>
          </a:xfrm>
        </p:spPr>
        <p:txBody>
          <a:bodyPr>
            <a:normAutofit fontScale="92500" lnSpcReduction="10000"/>
          </a:bodyPr>
          <a:lstStyle/>
          <a:p>
            <a:r>
              <a:rPr lang="de-DE" b="1" dirty="0">
                <a:latin typeface="+mj-lt"/>
              </a:rPr>
              <a:t>Federal Government Resources</a:t>
            </a:r>
          </a:p>
          <a:p>
            <a:r>
              <a:rPr lang="de-DE" dirty="0">
                <a:latin typeface="+mj-lt"/>
              </a:rPr>
              <a:t>Federal Trade Commission – 1-877-382-4357</a:t>
            </a:r>
          </a:p>
          <a:p>
            <a:r>
              <a:rPr lang="de-DE" dirty="0">
                <a:latin typeface="+mj-lt"/>
              </a:rPr>
              <a:t>Federal Bureau of Investigation‘s Internet Crime Complaint Center – www.ic3.gov</a:t>
            </a:r>
          </a:p>
          <a:p>
            <a:r>
              <a:rPr lang="en-US" dirty="0">
                <a:latin typeface="+mj-lt"/>
              </a:rPr>
              <a:t>National Elder Fraud Hotline within the Department of Justice – 1-833-372-8311</a:t>
            </a:r>
          </a:p>
          <a:p>
            <a:r>
              <a:rPr lang="en-US" dirty="0">
                <a:latin typeface="+mj-lt"/>
              </a:rPr>
              <a:t>Social Security Office of Inspector General (800) 269-0271</a:t>
            </a:r>
          </a:p>
          <a:p>
            <a:r>
              <a:rPr lang="en-US" dirty="0">
                <a:latin typeface="+mj-lt"/>
              </a:rPr>
              <a:t>United States Postal Inspection Service – Criminal Investigation Service Center  (877) 876-2455</a:t>
            </a:r>
          </a:p>
          <a:p>
            <a:endParaRPr lang="en-US" dirty="0">
              <a:latin typeface="+mj-lt"/>
            </a:endParaRPr>
          </a:p>
          <a:p>
            <a:r>
              <a:rPr lang="de-DE" b="1" dirty="0">
                <a:latin typeface="+mj-lt"/>
              </a:rPr>
              <a:t>Minnesota Government Resources </a:t>
            </a:r>
          </a:p>
          <a:p>
            <a:r>
              <a:rPr lang="de-DE" dirty="0">
                <a:latin typeface="+mj-lt"/>
              </a:rPr>
              <a:t>Minnesota Attorney General – 651-757-1496 </a:t>
            </a:r>
          </a:p>
          <a:p>
            <a:r>
              <a:rPr lang="en-US" dirty="0">
                <a:latin typeface="+mj-lt"/>
              </a:rPr>
              <a:t>Senior Linkage Line (800) 333-2433</a:t>
            </a:r>
          </a:p>
          <a:p>
            <a:r>
              <a:rPr lang="en-US" dirty="0">
                <a:latin typeface="+mj-lt"/>
              </a:rPr>
              <a:t>MN Department of Commerce (651) 539-1500</a:t>
            </a:r>
          </a:p>
          <a:p>
            <a:endParaRPr lang="en-US" b="1" dirty="0">
              <a:latin typeface="+mj-lt"/>
            </a:endParaRPr>
          </a:p>
          <a:p>
            <a:r>
              <a:rPr lang="en-US" b="1" dirty="0">
                <a:latin typeface="+mj-lt"/>
              </a:rPr>
              <a:t>Other Resources </a:t>
            </a:r>
            <a:endParaRPr lang="de-DE" dirty="0">
              <a:latin typeface="+mj-lt"/>
            </a:endParaRPr>
          </a:p>
          <a:p>
            <a:r>
              <a:rPr lang="en-US" dirty="0">
                <a:latin typeface="+mj-lt"/>
              </a:rPr>
              <a:t>Your local police department</a:t>
            </a:r>
          </a:p>
          <a:p>
            <a:r>
              <a:rPr lang="en-US" dirty="0">
                <a:latin typeface="+mj-lt"/>
              </a:rPr>
              <a:t>Your financial institution </a:t>
            </a:r>
          </a:p>
          <a:p>
            <a:r>
              <a:rPr lang="en-US" dirty="0">
                <a:latin typeface="+mj-lt"/>
              </a:rPr>
              <a:t>Better Business Bureau (651) 699-1111</a:t>
            </a:r>
          </a:p>
          <a:p>
            <a:r>
              <a:rPr lang="en-US" dirty="0">
                <a:latin typeface="+mj-lt"/>
              </a:rPr>
              <a:t>Charity Review Council of Minnesota (651) 224-7030</a:t>
            </a:r>
          </a:p>
          <a:p>
            <a:r>
              <a:rPr lang="en-US" dirty="0">
                <a:latin typeface="+mj-lt"/>
              </a:rPr>
              <a:t>AARP®: Fraud Watch Free Helpline: 877-908-3360</a:t>
            </a:r>
            <a:endParaRPr lang="en-US" sz="100" dirty="0">
              <a:latin typeface="+mj-lt"/>
            </a:endParaRPr>
          </a:p>
          <a:p>
            <a:endParaRPr lang="en-US" dirty="0">
              <a:latin typeface="+mj-lt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54080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D0CBE16-992D-466C-A0FD-C4052FC8CD5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94225" y="1520825"/>
            <a:ext cx="8362099" cy="4970463"/>
          </a:xfrm>
        </p:spPr>
        <p:txBody>
          <a:bodyPr numCol="1">
            <a:normAutofit/>
          </a:bodyPr>
          <a:lstStyle/>
          <a:p>
            <a:endParaRPr lang="en-US" sz="2400" dirty="0"/>
          </a:p>
          <a:p>
            <a:r>
              <a:rPr lang="en-US" sz="2400" dirty="0"/>
              <a:t>Need help?</a:t>
            </a:r>
          </a:p>
          <a:p>
            <a:endParaRPr lang="en-US" sz="2400" dirty="0"/>
          </a:p>
          <a:p>
            <a:r>
              <a:rPr lang="en-US" sz="2400" dirty="0"/>
              <a:t>Statewide Centralized Intake</a:t>
            </a:r>
          </a:p>
          <a:p>
            <a:r>
              <a:rPr lang="en-US" sz="2400" dirty="0"/>
              <a:t>1-877-696-6529 (1-877-MY-MN-LAW)</a:t>
            </a:r>
          </a:p>
          <a:p>
            <a:endParaRPr lang="en-US" sz="2400" dirty="0"/>
          </a:p>
          <a:p>
            <a:r>
              <a:rPr lang="en-US" sz="2400" dirty="0"/>
              <a:t>MMLA intake line at 612-334-5970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Monday through Friday - 9:30 am-11:30 am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Monday through Thursday – 1:30 pm – 3:30 pm </a:t>
            </a:r>
          </a:p>
          <a:p>
            <a:pPr marL="1200150" lvl="1" indent="-4572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1200150" lvl="1" indent="-457200">
              <a:buFont typeface="Arial" panose="020B0604020202020204" pitchFamily="34" charset="0"/>
              <a:buChar char="•"/>
            </a:pPr>
            <a:endParaRPr lang="en-US" dirty="0"/>
          </a:p>
          <a:p>
            <a:pPr marL="1485900" lvl="2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15F4D1-360C-48B1-B207-34F0F8EBF1F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4226" y="585627"/>
            <a:ext cx="6527287" cy="935197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MMLA Minneapolis Office’s </a:t>
            </a:r>
          </a:p>
          <a:p>
            <a:pPr algn="ctr"/>
            <a:r>
              <a:rPr lang="en-US" sz="2800" dirty="0"/>
              <a:t>Senior Law Project</a:t>
            </a:r>
          </a:p>
        </p:txBody>
      </p:sp>
    </p:spTree>
    <p:extLst>
      <p:ext uri="{BB962C8B-B14F-4D97-AF65-F5344CB8AC3E}">
        <p14:creationId xmlns:p14="http://schemas.microsoft.com/office/powerpoint/2010/main" val="8661607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14C30E-5DE7-B630-2AF7-EEA5A7BC789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59326" y="3015488"/>
            <a:ext cx="6519863" cy="827024"/>
          </a:xfrm>
        </p:spPr>
        <p:txBody>
          <a:bodyPr>
            <a:normAutofit/>
          </a:bodyPr>
          <a:lstStyle/>
          <a:p>
            <a:r>
              <a:rPr lang="en-US" sz="2800" dirty="0"/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774403894"/>
      </p:ext>
    </p:extLst>
  </p:cSld>
  <p:clrMapOvr>
    <a:masterClrMapping/>
  </p:clrMapOvr>
</p:sld>
</file>

<file path=ppt/theme/theme1.xml><?xml version="1.0" encoding="utf-8"?>
<a:theme xmlns:a="http://schemas.openxmlformats.org/drawingml/2006/main" name="LegalAidTemplate_2020">
  <a:themeElements>
    <a:clrScheme name="Legal Aid Color Palette">
      <a:dk1>
        <a:srgbClr val="2D2E2D"/>
      </a:dk1>
      <a:lt1>
        <a:sysClr val="window" lastClr="FFFFFF"/>
      </a:lt1>
      <a:dk2>
        <a:srgbClr val="113A5F"/>
      </a:dk2>
      <a:lt2>
        <a:srgbClr val="C2B884"/>
      </a:lt2>
      <a:accent1>
        <a:srgbClr val="4D7792"/>
      </a:accent1>
      <a:accent2>
        <a:srgbClr val="A22B22"/>
      </a:accent2>
      <a:accent3>
        <a:srgbClr val="628730"/>
      </a:accent3>
      <a:accent4>
        <a:srgbClr val="5E3550"/>
      </a:accent4>
      <a:accent5>
        <a:srgbClr val="005A58"/>
      </a:accent5>
      <a:accent6>
        <a:srgbClr val="79B1D5"/>
      </a:accent6>
      <a:hlink>
        <a:srgbClr val="0000FF"/>
      </a:hlink>
      <a:folHlink>
        <a:srgbClr val="800080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AF20552BC7A6D4EBCA026F4D84B8D62" ma:contentTypeVersion="14" ma:contentTypeDescription="Create a new document." ma:contentTypeScope="" ma:versionID="9317bbc9777dbe32cfebab61955cede2">
  <xsd:schema xmlns:xsd="http://www.w3.org/2001/XMLSchema" xmlns:xs="http://www.w3.org/2001/XMLSchema" xmlns:p="http://schemas.microsoft.com/office/2006/metadata/properties" xmlns:ns2="91f813ff-8a08-4f39-881d-370109a7bc1d" xmlns:ns3="49016bad-da48-44db-a2a8-c8128f339edd" targetNamespace="http://schemas.microsoft.com/office/2006/metadata/properties" ma:root="true" ma:fieldsID="f2fb2ec169ffc1e434663fb4200009b7" ns2:_="" ns3:_="">
    <xsd:import namespace="91f813ff-8a08-4f39-881d-370109a7bc1d"/>
    <xsd:import namespace="49016bad-da48-44db-a2a8-c8128f339edd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2:LastSharedByUser" minOccurs="0"/>
                <xsd:element ref="ns2:LastSharedByTime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f813ff-8a08-4f39-881d-370109a7bc1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0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1" nillable="true" ma:displayName="Last Shared By Time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9016bad-da48-44db-a2a8-c8128f339ed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91f813ff-8a08-4f39-881d-370109a7bc1d">
      <UserInfo>
        <DisplayName>Hugdahl, Melinda</DisplayName>
        <AccountId>24</AccountId>
        <AccountType/>
      </UserInfo>
      <UserInfo>
        <DisplayName>Wilson, Chad</DisplayName>
        <AccountId>2381</AccountId>
        <AccountType/>
      </UserInfo>
      <UserInfo>
        <DisplayName>Solo, Gordon</DisplayName>
        <AccountId>157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E91E2B3D-565D-4466-AC7B-0B732AD0F00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1f813ff-8a08-4f39-881d-370109a7bc1d"/>
    <ds:schemaRef ds:uri="49016bad-da48-44db-a2a8-c8128f339ed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397478F-5D1C-4934-9AC5-94A4E0BF49F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2F42AD5-FBAD-4606-BB43-9800D2073078}">
  <ds:schemaRefs>
    <ds:schemaRef ds:uri="http://schemas.microsoft.com/office/2006/documentManagement/types"/>
    <ds:schemaRef ds:uri="http://schemas.microsoft.com/office/2006/metadata/properties"/>
    <ds:schemaRef ds:uri="http://purl.org/dc/terms/"/>
    <ds:schemaRef ds:uri="91f813ff-8a08-4f39-881d-370109a7bc1d"/>
    <ds:schemaRef ds:uri="http://schemas.openxmlformats.org/package/2006/metadata/core-properties"/>
    <ds:schemaRef ds:uri="49016bad-da48-44db-a2a8-c8128f339edd"/>
    <ds:schemaRef ds:uri="http://purl.org/dc/elements/1.1/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LegalAid_PPT_Template_2020</Template>
  <TotalTime>1249</TotalTime>
  <Words>1412</Words>
  <Application>Microsoft Office PowerPoint</Application>
  <PresentationFormat>On-screen Show (4:3)</PresentationFormat>
  <Paragraphs>192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4" baseType="lpstr">
      <vt:lpstr>Arial</vt:lpstr>
      <vt:lpstr>Calibri</vt:lpstr>
      <vt:lpstr>Century Gothic</vt:lpstr>
      <vt:lpstr>Inter</vt:lpstr>
      <vt:lpstr>LegalAidTemplate_2020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Federal Trade Commission Data </vt:lpstr>
      <vt:lpstr>Federal Trade Commission Data</vt:lpstr>
      <vt:lpstr>PowerPoint Presentation</vt:lpstr>
      <vt:lpstr>PowerPoint Presentation</vt:lpstr>
      <vt:lpstr>PowerPoint Presentation</vt:lpstr>
      <vt:lpstr>Credit Card Scams</vt:lpstr>
      <vt:lpstr>Fake Charities</vt:lpstr>
      <vt:lpstr>Grandparent Scams</vt:lpstr>
      <vt:lpstr>Investment Scams </vt:lpstr>
      <vt:lpstr>Lottery or Prize Scams </vt:lpstr>
      <vt:lpstr>Medicare and Social Security Scams</vt:lpstr>
      <vt:lpstr>Money Mule Scams</vt:lpstr>
      <vt:lpstr>Romance Scams</vt:lpstr>
      <vt:lpstr>Remote Access Computer Scams</vt:lpstr>
      <vt:lpstr>Basics to Protect Yourself</vt:lpstr>
      <vt:lpstr>How to support fraud victims</vt:lpstr>
      <vt:lpstr>Resources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Click to edit title</dc:title>
  <dc:creator>Cohen, Lisa</dc:creator>
  <cp:lastModifiedBy>Kelly, Colleen</cp:lastModifiedBy>
  <cp:revision>25</cp:revision>
  <cp:lastPrinted>2024-07-16T20:14:54Z</cp:lastPrinted>
  <dcterms:created xsi:type="dcterms:W3CDTF">2020-02-24T20:52:29Z</dcterms:created>
  <dcterms:modified xsi:type="dcterms:W3CDTF">2024-09-11T15:11:43Z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0x0101003AF20552BC7A6D4EBCA026F4D84B8D62</vt:lpwstr>
  </property>
  <property fmtid="{D5CDD505-2E9C-101B-9397-08002B2CF9AE}" pid="3" name="TaxKeyword">
    <vt:lpwstr/>
  </property>
</Properties>
</file>